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
  <Default Extension="wdp" ContentType="image/vnd.ms-photo"/>
  <Default Extension="web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690" r:id="rId3"/>
    <p:sldMasterId id="2147483718" r:id="rId4"/>
    <p:sldMasterId id="2147483811" r:id="rId5"/>
  </p:sldMasterIdLst>
  <p:notesMasterIdLst>
    <p:notesMasterId r:id="rId35"/>
  </p:notesMasterIdLst>
  <p:sldIdLst>
    <p:sldId id="2892" r:id="rId6"/>
    <p:sldId id="256" r:id="rId7"/>
    <p:sldId id="314" r:id="rId8"/>
    <p:sldId id="1153" r:id="rId9"/>
    <p:sldId id="308" r:id="rId10"/>
    <p:sldId id="291" r:id="rId11"/>
    <p:sldId id="2896" r:id="rId12"/>
    <p:sldId id="2887" r:id="rId13"/>
    <p:sldId id="2805" r:id="rId14"/>
    <p:sldId id="1152" r:id="rId15"/>
    <p:sldId id="2899" r:id="rId16"/>
    <p:sldId id="2915" r:id="rId17"/>
    <p:sldId id="2907" r:id="rId18"/>
    <p:sldId id="2905" r:id="rId19"/>
    <p:sldId id="2908" r:id="rId20"/>
    <p:sldId id="2909" r:id="rId21"/>
    <p:sldId id="2910" r:id="rId22"/>
    <p:sldId id="2913" r:id="rId23"/>
    <p:sldId id="2911" r:id="rId24"/>
    <p:sldId id="2914" r:id="rId25"/>
    <p:sldId id="2891" r:id="rId26"/>
    <p:sldId id="316" r:id="rId27"/>
    <p:sldId id="2900" r:id="rId28"/>
    <p:sldId id="2903" r:id="rId29"/>
    <p:sldId id="275" r:id="rId30"/>
    <p:sldId id="1145" r:id="rId31"/>
    <p:sldId id="1150" r:id="rId32"/>
    <p:sldId id="2904" r:id="rId33"/>
    <p:sldId id="257"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ABB1"/>
    <a:srgbClr val="119ABC"/>
    <a:srgbClr val="23BFA5"/>
    <a:srgbClr val="1FB6AB"/>
    <a:srgbClr val="027CCF"/>
    <a:srgbClr val="1DB4AC"/>
    <a:srgbClr val="4DE7F5"/>
    <a:srgbClr val="45B6FD"/>
    <a:srgbClr val="0078D2"/>
    <a:srgbClr val="47C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3" autoAdjust="0"/>
    <p:restoredTop sz="90387" autoAdjust="0"/>
  </p:normalViewPr>
  <p:slideViewPr>
    <p:cSldViewPr snapToGrid="0">
      <p:cViewPr varScale="1">
        <p:scale>
          <a:sx n="72" d="100"/>
          <a:sy n="72" d="100"/>
        </p:scale>
        <p:origin x="148" y="4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H:\study\CMU\Semester1\Python\cmua\project\stage3\1208\project(1).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H:\study\CMU\Semester1\Python\cmua\project\stage3\1208\project(1).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[project(1).xlsx]Sheet2!数据透视表6</c:name>
    <c:fmtId val="9"/>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extLst>
            <c:ext xmlns:c15="http://schemas.microsoft.com/office/drawing/2012/chart" uri="{CE6537A1-D6FC-4f65-9D91-7224C49458BB}"/>
          </c:extLst>
        </c:dLbl>
      </c:pivotFmt>
      <c:pivotFmt>
        <c:idx val="14"/>
        <c:spPr>
          <a:solidFill>
            <a:schemeClr val="accent1"/>
          </a:solidFill>
          <a:ln w="19050">
            <a:solidFill>
              <a:schemeClr val="lt1"/>
            </a:solidFill>
          </a:ln>
          <a:effectLst/>
        </c:spPr>
      </c:pivotFmt>
      <c:pivotFmt>
        <c:idx val="15"/>
        <c:spPr>
          <a:solidFill>
            <a:schemeClr val="accent2"/>
          </a:solidFill>
          <a:ln w="19050">
            <a:solidFill>
              <a:schemeClr val="lt1"/>
            </a:solidFill>
          </a:ln>
          <a:effectLst/>
        </c:spPr>
      </c:pivotFmt>
      <c:pivotFmt>
        <c:idx val="16"/>
        <c:spPr>
          <a:solidFill>
            <a:schemeClr val="accent3"/>
          </a:solidFill>
          <a:ln w="19050">
            <a:solidFill>
              <a:schemeClr val="lt1"/>
            </a:solidFill>
          </a:ln>
          <a:effectLst/>
        </c:spPr>
      </c:pivotFmt>
      <c:pivotFmt>
        <c:idx val="17"/>
        <c:spPr>
          <a:solidFill>
            <a:schemeClr val="accent4"/>
          </a:solidFill>
          <a:ln w="19050">
            <a:solidFill>
              <a:schemeClr val="lt1"/>
            </a:solidFill>
          </a:ln>
          <a:effectLst/>
        </c:spPr>
      </c:pivotFmt>
      <c:pivotFmt>
        <c:idx val="18"/>
        <c:spPr>
          <a:solidFill>
            <a:schemeClr val="accent5"/>
          </a:solidFill>
          <a:ln w="19050">
            <a:solidFill>
              <a:schemeClr val="lt1"/>
            </a:solidFill>
          </a:ln>
          <a:effectLst/>
        </c:spPr>
      </c:pivotFmt>
      <c:pivotFmt>
        <c:idx val="19"/>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extLst>
            <c:ext xmlns:c15="http://schemas.microsoft.com/office/drawing/2012/chart" uri="{CE6537A1-D6FC-4f65-9D91-7224C49458BB}"/>
          </c:extLst>
        </c:dLbl>
      </c:pivotFmt>
      <c:pivotFmt>
        <c:idx val="20"/>
        <c:spPr>
          <a:solidFill>
            <a:schemeClr val="accent1"/>
          </a:solidFill>
          <a:ln w="19050">
            <a:solidFill>
              <a:schemeClr val="lt1"/>
            </a:solidFill>
          </a:ln>
          <a:effectLst/>
        </c:spPr>
      </c:pivotFmt>
      <c:pivotFmt>
        <c:idx val="21"/>
        <c:spPr>
          <a:solidFill>
            <a:schemeClr val="accent2"/>
          </a:solidFill>
          <a:ln w="19050">
            <a:solidFill>
              <a:schemeClr val="lt1"/>
            </a:solidFill>
          </a:ln>
          <a:effectLst/>
        </c:spPr>
      </c:pivotFmt>
      <c:pivotFmt>
        <c:idx val="22"/>
        <c:spPr>
          <a:solidFill>
            <a:schemeClr val="accent3"/>
          </a:solidFill>
          <a:ln w="19050">
            <a:solidFill>
              <a:schemeClr val="lt1"/>
            </a:solidFill>
          </a:ln>
          <a:effectLst/>
        </c:spPr>
      </c:pivotFmt>
      <c:pivotFmt>
        <c:idx val="23"/>
        <c:spPr>
          <a:solidFill>
            <a:schemeClr val="accent4"/>
          </a:solidFill>
          <a:ln w="19050">
            <a:solidFill>
              <a:schemeClr val="lt1"/>
            </a:solidFill>
          </a:ln>
          <a:effectLst/>
        </c:spPr>
      </c:pivotFmt>
      <c:pivotFmt>
        <c:idx val="24"/>
        <c:spPr>
          <a:solidFill>
            <a:schemeClr val="accent5"/>
          </a:solidFill>
          <a:ln w="19050">
            <a:solidFill>
              <a:schemeClr val="lt1"/>
            </a:solidFill>
          </a:ln>
          <a:effectLst/>
        </c:spPr>
      </c:pivotFmt>
      <c:pivotFmt>
        <c:idx val="25"/>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extLst>
            <c:ext xmlns:c15="http://schemas.microsoft.com/office/drawing/2012/chart" uri="{CE6537A1-D6FC-4f65-9D91-7224C49458BB}"/>
          </c:extLst>
        </c:dLbl>
      </c:pivotFmt>
      <c:pivotFmt>
        <c:idx val="26"/>
        <c:spPr>
          <a:solidFill>
            <a:schemeClr val="accent1"/>
          </a:solidFill>
          <a:ln w="19050">
            <a:solidFill>
              <a:schemeClr val="lt1"/>
            </a:solidFill>
          </a:ln>
          <a:effectLst/>
        </c:spPr>
      </c:pivotFmt>
      <c:pivotFmt>
        <c:idx val="27"/>
        <c:spPr>
          <a:solidFill>
            <a:schemeClr val="accent2"/>
          </a:solidFill>
          <a:ln w="19050">
            <a:solidFill>
              <a:schemeClr val="lt1"/>
            </a:solidFill>
          </a:ln>
          <a:effectLst/>
        </c:spPr>
      </c:pivotFmt>
      <c:pivotFmt>
        <c:idx val="28"/>
        <c:spPr>
          <a:solidFill>
            <a:schemeClr val="accent3"/>
          </a:solidFill>
          <a:ln w="19050">
            <a:solidFill>
              <a:schemeClr val="lt1"/>
            </a:solidFill>
          </a:ln>
          <a:effectLst/>
        </c:spPr>
      </c:pivotFmt>
      <c:pivotFmt>
        <c:idx val="29"/>
        <c:spPr>
          <a:solidFill>
            <a:schemeClr val="accent4"/>
          </a:solidFill>
          <a:ln w="19050">
            <a:solidFill>
              <a:schemeClr val="lt1"/>
            </a:solidFill>
          </a:ln>
          <a:effectLst/>
        </c:spPr>
      </c:pivotFmt>
      <c:pivotFmt>
        <c:idx val="30"/>
        <c:spPr>
          <a:solidFill>
            <a:schemeClr val="accent5"/>
          </a:solidFill>
          <a:ln w="19050">
            <a:solidFill>
              <a:schemeClr val="lt1"/>
            </a:solidFill>
          </a:ln>
          <a:effectLst/>
        </c:spPr>
      </c:pivotFmt>
      <c:pivotFmt>
        <c:idx val="31"/>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extLst>
        </c:dLbl>
      </c:pivotFmt>
      <c:pivotFmt>
        <c:idx val="32"/>
        <c:spPr>
          <a:solidFill>
            <a:schemeClr val="accent1">
              <a:lumMod val="40000"/>
              <a:lumOff val="60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Fair</a:t>
                </a:r>
                <a:r>
                  <a:rPr lang="en-US" altLang="zh-CN" baseline="0"/>
                  <a:t>
</a:t>
                </a:r>
                <a:fld id="{C44FEF7C-FA57-4FCC-A931-177261CC81D9}"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33"/>
        <c:spPr>
          <a:solidFill>
            <a:schemeClr val="tx2">
              <a:lumMod val="20000"/>
              <a:lumOff val="80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Very Poor</a:t>
                </a:r>
                <a:r>
                  <a:rPr lang="en-US" altLang="zh-CN" baseline="0"/>
                  <a:t>
</a:t>
                </a:r>
                <a:fld id="{B90E5734-E343-4643-92E0-F8B0C2606F24}"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34"/>
        <c:spPr>
          <a:solidFill>
            <a:schemeClr val="accent3"/>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Poor</a:t>
                </a:r>
                <a:r>
                  <a:rPr lang="en-US" altLang="zh-CN" baseline="0"/>
                  <a:t>
</a:t>
                </a:r>
                <a:fld id="{ADD1A7A9-CB3E-4C66-82DA-72EA91A8D444}"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35"/>
        <c:spPr>
          <a:solidFill>
            <a:schemeClr val="tx2">
              <a:lumMod val="40000"/>
              <a:lumOff val="60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baseline="0"/>
                  <a:t>Very Satisfied
</a:t>
                </a:r>
                <a:fld id="{2B070827-70B5-4B35-BBA0-D6A781F010FC}"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36"/>
        <c:spPr>
          <a:solidFill>
            <a:schemeClr val="bg2">
              <a:lumMod val="75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Recommended</a:t>
                </a:r>
                <a:r>
                  <a:rPr lang="en-US" altLang="zh-CN" baseline="0"/>
                  <a:t>
</a:t>
                </a:r>
                <a:fld id="{62A78FF7-69DB-448E-AF9D-D71496796EC4}"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37"/>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extLst>
        </c:dLbl>
      </c:pivotFmt>
      <c:pivotFmt>
        <c:idx val="38"/>
        <c:spPr>
          <a:solidFill>
            <a:schemeClr val="accent1">
              <a:lumMod val="40000"/>
              <a:lumOff val="60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Fair</a:t>
                </a:r>
                <a:r>
                  <a:rPr lang="en-US" altLang="zh-CN" baseline="0"/>
                  <a:t>
</a:t>
                </a:r>
                <a:fld id="{C44FEF7C-FA57-4FCC-A931-177261CC81D9}"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39"/>
        <c:spPr>
          <a:solidFill>
            <a:schemeClr val="tx2">
              <a:lumMod val="20000"/>
              <a:lumOff val="80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Very Poor</a:t>
                </a:r>
                <a:r>
                  <a:rPr lang="en-US" altLang="zh-CN" baseline="0"/>
                  <a:t>
</a:t>
                </a:r>
                <a:fld id="{B90E5734-E343-4643-92E0-F8B0C2606F24}"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40"/>
        <c:spPr>
          <a:solidFill>
            <a:schemeClr val="accent3"/>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Poor</a:t>
                </a:r>
                <a:r>
                  <a:rPr lang="en-US" altLang="zh-CN" baseline="0"/>
                  <a:t>
</a:t>
                </a:r>
                <a:fld id="{ADD1A7A9-CB3E-4C66-82DA-72EA91A8D444}"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41"/>
        <c:spPr>
          <a:solidFill>
            <a:schemeClr val="tx2">
              <a:lumMod val="40000"/>
              <a:lumOff val="60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baseline="0"/>
                  <a:t>Very Satisfied
</a:t>
                </a:r>
                <a:fld id="{2B070827-70B5-4B35-BBA0-D6A781F010FC}"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42"/>
        <c:spPr>
          <a:solidFill>
            <a:schemeClr val="bg2">
              <a:lumMod val="75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Recommended</a:t>
                </a:r>
                <a:r>
                  <a:rPr lang="en-US" altLang="zh-CN" baseline="0"/>
                  <a:t>
</a:t>
                </a:r>
                <a:fld id="{62A78FF7-69DB-448E-AF9D-D71496796EC4}"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43"/>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extLst>
        </c:dLbl>
      </c:pivotFmt>
      <c:pivotFmt>
        <c:idx val="44"/>
        <c:spPr>
          <a:solidFill>
            <a:schemeClr val="accent1">
              <a:lumMod val="40000"/>
              <a:lumOff val="60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Fair</a:t>
                </a:r>
                <a:r>
                  <a:rPr lang="en-US" altLang="zh-CN" baseline="0"/>
                  <a:t>
</a:t>
                </a:r>
                <a:fld id="{C44FEF7C-FA57-4FCC-A931-177261CC81D9}"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45"/>
        <c:spPr>
          <a:solidFill>
            <a:schemeClr val="tx2">
              <a:lumMod val="20000"/>
              <a:lumOff val="80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Very Poor</a:t>
                </a:r>
                <a:r>
                  <a:rPr lang="en-US" altLang="zh-CN" baseline="0"/>
                  <a:t>
</a:t>
                </a:r>
                <a:fld id="{B90E5734-E343-4643-92E0-F8B0C2606F24}"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46"/>
        <c:spPr>
          <a:solidFill>
            <a:schemeClr val="accent3"/>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Poor</a:t>
                </a:r>
                <a:r>
                  <a:rPr lang="en-US" altLang="zh-CN" baseline="0"/>
                  <a:t>
</a:t>
                </a:r>
                <a:fld id="{ADD1A7A9-CB3E-4C66-82DA-72EA91A8D444}"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47"/>
        <c:spPr>
          <a:solidFill>
            <a:schemeClr val="tx2">
              <a:lumMod val="40000"/>
              <a:lumOff val="60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baseline="0"/>
                  <a:t>Very Satisfied
</a:t>
                </a:r>
                <a:fld id="{2B070827-70B5-4B35-BBA0-D6A781F010FC}"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
        <c:idx val="48"/>
        <c:spPr>
          <a:solidFill>
            <a:schemeClr val="bg2">
              <a:lumMod val="75000"/>
            </a:schemeClr>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altLang="zh-CN"/>
                  <a:t>Recommended</a:t>
                </a:r>
                <a:r>
                  <a:rPr lang="en-US" altLang="zh-CN" baseline="0"/>
                  <a:t>
</a:t>
                </a:r>
                <a:fld id="{62A78FF7-69DB-448E-AF9D-D71496796EC4}" type="PERCENTAGE">
                  <a:rPr lang="en-US" altLang="zh-CN" baseline="0"/>
                  <a:pPr>
                    <a:defRPr sz="900" b="0" i="0" u="none" strike="noStrike" kern="1200" baseline="0">
                      <a:solidFill>
                        <a:schemeClr val="tx1">
                          <a:lumMod val="75000"/>
                          <a:lumOff val="25000"/>
                        </a:schemeClr>
                      </a:solidFill>
                      <a:latin typeface="+mn-lt"/>
                      <a:ea typeface="+mn-ea"/>
                      <a:cs typeface="+mn-cs"/>
                    </a:defRPr>
                  </a:pPr>
                  <a:t>[百分比]</a:t>
                </a:fld>
                <a:endParaRPr lang="en-US" altLang="zh-CN" baseline="0"/>
              </a:p>
            </c:rich>
          </c:tx>
          <c:spPr>
            <a:noFill/>
            <a:ln>
              <a:noFill/>
            </a:ln>
            <a:effectLst/>
          </c:spPr>
          <c:showLegendKey val="0"/>
          <c:showVal val="0"/>
          <c:showCatName val="1"/>
          <c:showSerName val="0"/>
          <c:showPercent val="1"/>
          <c:showBubbleSize val="0"/>
          <c:extLst>
            <c:ext xmlns:c15="http://schemas.microsoft.com/office/drawing/2012/chart" uri="{CE6537A1-D6FC-4f65-9D91-7224C49458BB}">
              <c15:dlblFieldTable/>
              <c15:showDataLabelsRange val="0"/>
            </c:ext>
          </c:extLst>
        </c:dLbl>
      </c:pivotFmt>
    </c:pivotFmts>
    <c:plotArea>
      <c:layout/>
      <c:pieChart>
        <c:varyColors val="1"/>
        <c:ser>
          <c:idx val="0"/>
          <c:order val="0"/>
          <c:tx>
            <c:strRef>
              <c:f>Sheet2!$B$3</c:f>
              <c:strCache>
                <c:ptCount val="1"/>
                <c:pt idx="0">
                  <c:v>汇总</c:v>
                </c:pt>
              </c:strCache>
            </c:strRef>
          </c:tx>
          <c:dPt>
            <c:idx val="0"/>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1-530F-4EC4-8039-874ECF8678BE}"/>
              </c:ext>
            </c:extLst>
          </c:dPt>
          <c:dPt>
            <c:idx val="1"/>
            <c:bubble3D val="0"/>
            <c:spPr>
              <a:solidFill>
                <a:schemeClr val="tx2">
                  <a:lumMod val="20000"/>
                  <a:lumOff val="80000"/>
                </a:schemeClr>
              </a:solidFill>
              <a:ln w="19050">
                <a:solidFill>
                  <a:schemeClr val="lt1"/>
                </a:solidFill>
              </a:ln>
              <a:effectLst/>
            </c:spPr>
            <c:extLst>
              <c:ext xmlns:c16="http://schemas.microsoft.com/office/drawing/2014/chart" uri="{C3380CC4-5D6E-409C-BE32-E72D297353CC}">
                <c16:uniqueId val="{00000003-530F-4EC4-8039-874ECF8678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30F-4EC4-8039-874ECF8678BE}"/>
              </c:ext>
            </c:extLst>
          </c:dPt>
          <c:dPt>
            <c:idx val="3"/>
            <c:bubble3D val="0"/>
            <c:spPr>
              <a:solidFill>
                <a:schemeClr val="tx2">
                  <a:lumMod val="40000"/>
                  <a:lumOff val="60000"/>
                </a:schemeClr>
              </a:solidFill>
              <a:ln w="19050">
                <a:solidFill>
                  <a:schemeClr val="lt1"/>
                </a:solidFill>
              </a:ln>
              <a:effectLst/>
            </c:spPr>
            <c:extLst>
              <c:ext xmlns:c16="http://schemas.microsoft.com/office/drawing/2014/chart" uri="{C3380CC4-5D6E-409C-BE32-E72D297353CC}">
                <c16:uniqueId val="{00000007-530F-4EC4-8039-874ECF8678B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530F-4EC4-8039-874ECF8678BE}"/>
              </c:ext>
            </c:extLst>
          </c:dPt>
          <c:dLbls>
            <c:dLbl>
              <c:idx val="0"/>
              <c:tx>
                <c:rich>
                  <a:bodyPr/>
                  <a:lstStyle/>
                  <a:p>
                    <a:r>
                      <a:rPr lang="en-US" altLang="zh-CN"/>
                      <a:t>Fair</a:t>
                    </a:r>
                    <a:r>
                      <a:rPr lang="en-US" altLang="zh-CN" baseline="0"/>
                      <a:t>
</a:t>
                    </a:r>
                    <a:fld id="{C44FEF7C-FA57-4FCC-A931-177261CC81D9}" type="PERCENTAGE">
                      <a:rPr lang="en-US" altLang="zh-CN" baseline="0"/>
                      <a:pPr/>
                      <a:t>[百分比]</a:t>
                    </a:fld>
                    <a:endParaRPr lang="en-US" altLang="zh-CN" baseline="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30F-4EC4-8039-874ECF8678BE}"/>
                </c:ext>
              </c:extLst>
            </c:dLbl>
            <c:dLbl>
              <c:idx val="1"/>
              <c:tx>
                <c:rich>
                  <a:bodyPr/>
                  <a:lstStyle/>
                  <a:p>
                    <a:r>
                      <a:rPr lang="en-US" altLang="zh-CN"/>
                      <a:t>Very Poor</a:t>
                    </a:r>
                    <a:r>
                      <a:rPr lang="en-US" altLang="zh-CN" baseline="0"/>
                      <a:t>
</a:t>
                    </a:r>
                    <a:fld id="{B90E5734-E343-4643-92E0-F8B0C2606F24}" type="PERCENTAGE">
                      <a:rPr lang="en-US" altLang="zh-CN" baseline="0"/>
                      <a:pPr/>
                      <a:t>[百分比]</a:t>
                    </a:fld>
                    <a:endParaRPr lang="en-US" altLang="zh-CN" baseline="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30F-4EC4-8039-874ECF8678BE}"/>
                </c:ext>
              </c:extLst>
            </c:dLbl>
            <c:dLbl>
              <c:idx val="2"/>
              <c:tx>
                <c:rich>
                  <a:bodyPr/>
                  <a:lstStyle/>
                  <a:p>
                    <a:r>
                      <a:rPr lang="en-US" altLang="zh-CN"/>
                      <a:t>Poor</a:t>
                    </a:r>
                    <a:r>
                      <a:rPr lang="en-US" altLang="zh-CN" baseline="0"/>
                      <a:t>
</a:t>
                    </a:r>
                    <a:fld id="{ADD1A7A9-CB3E-4C66-82DA-72EA91A8D444}" type="PERCENTAGE">
                      <a:rPr lang="en-US" altLang="zh-CN" baseline="0"/>
                      <a:pPr/>
                      <a:t>[百分比]</a:t>
                    </a:fld>
                    <a:endParaRPr lang="en-US" altLang="zh-CN" baseline="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30F-4EC4-8039-874ECF8678BE}"/>
                </c:ext>
              </c:extLst>
            </c:dLbl>
            <c:dLbl>
              <c:idx val="3"/>
              <c:tx>
                <c:rich>
                  <a:bodyPr/>
                  <a:lstStyle/>
                  <a:p>
                    <a:r>
                      <a:rPr lang="en-US" altLang="zh-CN" baseline="0"/>
                      <a:t>Very Satisfied
</a:t>
                    </a:r>
                    <a:fld id="{2B070827-70B5-4B35-BBA0-D6A781F010FC}" type="PERCENTAGE">
                      <a:rPr lang="en-US" altLang="zh-CN" baseline="0"/>
                      <a:pPr/>
                      <a:t>[百分比]</a:t>
                    </a:fld>
                    <a:endParaRPr lang="en-US" altLang="zh-CN" baseline="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30F-4EC4-8039-874ECF8678BE}"/>
                </c:ext>
              </c:extLst>
            </c:dLbl>
            <c:dLbl>
              <c:idx val="4"/>
              <c:tx>
                <c:rich>
                  <a:bodyPr/>
                  <a:lstStyle/>
                  <a:p>
                    <a:r>
                      <a:rPr lang="en-US" altLang="zh-CN"/>
                      <a:t>Recommended</a:t>
                    </a:r>
                    <a:r>
                      <a:rPr lang="en-US" altLang="zh-CN" baseline="0"/>
                      <a:t>
</a:t>
                    </a:r>
                    <a:fld id="{62A78FF7-69DB-448E-AF9D-D71496796EC4}" type="PERCENTAGE">
                      <a:rPr lang="en-US" altLang="zh-CN" baseline="0"/>
                      <a:pPr/>
                      <a:t>[百分比]</a:t>
                    </a:fld>
                    <a:endParaRPr lang="en-US" altLang="zh-CN" baseline="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30F-4EC4-8039-874ECF8678B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Sheet2!$A$4:$A$8</c:f>
              <c:strCache>
                <c:ptCount val="5"/>
                <c:pt idx="0">
                  <c:v>还行</c:v>
                </c:pt>
                <c:pt idx="1">
                  <c:v>很差</c:v>
                </c:pt>
                <c:pt idx="2">
                  <c:v>较差</c:v>
                </c:pt>
                <c:pt idx="3">
                  <c:v>力荐</c:v>
                </c:pt>
                <c:pt idx="4">
                  <c:v>推荐</c:v>
                </c:pt>
              </c:strCache>
            </c:strRef>
          </c:cat>
          <c:val>
            <c:numRef>
              <c:f>Sheet2!$B$4:$B$8</c:f>
              <c:numCache>
                <c:formatCode>General</c:formatCode>
                <c:ptCount val="5"/>
                <c:pt idx="0">
                  <c:v>17</c:v>
                </c:pt>
                <c:pt idx="1">
                  <c:v>6</c:v>
                </c:pt>
                <c:pt idx="2">
                  <c:v>1</c:v>
                </c:pt>
                <c:pt idx="3">
                  <c:v>59</c:v>
                </c:pt>
                <c:pt idx="4">
                  <c:v>51</c:v>
                </c:pt>
              </c:numCache>
            </c:numRef>
          </c:val>
          <c:extLst>
            <c:ext xmlns:c16="http://schemas.microsoft.com/office/drawing/2014/chart" uri="{C3380CC4-5D6E-409C-BE32-E72D297353CC}">
              <c16:uniqueId val="{0000000A-530F-4EC4-8039-874ECF8678BE}"/>
            </c:ext>
          </c:extLst>
        </c:ser>
        <c:dLbls>
          <c:showLegendKey val="0"/>
          <c:showVal val="0"/>
          <c:showCatName val="0"/>
          <c:showSerName val="0"/>
          <c:showPercent val="0"/>
          <c:showBubbleSize val="0"/>
          <c:showLeaderLines val="1"/>
        </c:dLbls>
        <c:firstSliceAng val="0"/>
      </c:pieChart>
    </c:plotArea>
    <c:plotVisOnly val="1"/>
    <c:dispBlanksAs val="gap"/>
    <c:showDLblsOverMax val="0"/>
    <c:extLst/>
  </c:chart>
  <c:txPr>
    <a:bodyPr/>
    <a:lstStyle/>
    <a:p>
      <a:pPr>
        <a:defRPr/>
      </a:pPr>
      <a:endParaRPr lang="zh-CN"/>
    </a:p>
  </c:txPr>
  <c:externalData r:id="rId1">
    <c:autoUpdate val="0"/>
  </c:externalData>
  <c:extLst>
    <c:ext xmlns:c14="http://schemas.microsoft.com/office/drawing/2007/8/2/chart" uri="{781A3756-C4B2-4CAC-9D66-4F8BD8637D16}">
      <c14:pivotOptions>
        <c14:dropZoneFilter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dirty="0" err="1">
                <a:latin typeface="Times New Roman" panose="02020603050405020304" pitchFamily="18" charset="0"/>
                <a:cs typeface="Times New Roman" panose="02020603050405020304" pitchFamily="18" charset="0"/>
              </a:rPr>
              <a:t>Num_Comments</a:t>
            </a:r>
            <a:endParaRPr lang="zh-CN" sz="2000" b="1"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spPr>
            <a:solidFill>
              <a:schemeClr val="accent1"/>
            </a:solidFill>
            <a:ln>
              <a:noFill/>
            </a:ln>
            <a:effectLst/>
          </c:spPr>
          <c:invertIfNegative val="0"/>
          <c:cat>
            <c:strRef>
              <c:f>Sheet2!$A$18:$A$22</c:f>
              <c:strCache>
                <c:ptCount val="5"/>
                <c:pt idx="0">
                  <c:v>Young you</c:v>
                </c:pt>
                <c:pt idx="1">
                  <c:v>Chang'an twelve hour</c:v>
                </c:pt>
                <c:pt idx="2">
                  <c:v>Thinking beauty</c:v>
                </c:pt>
                <c:pt idx="3">
                  <c:v>Enthusiasm</c:v>
                </c:pt>
                <c:pt idx="4">
                  <c:v>This is street dance</c:v>
                </c:pt>
              </c:strCache>
            </c:strRef>
          </c:cat>
          <c:val>
            <c:numRef>
              <c:f>Sheet2!$B$18:$B$22</c:f>
              <c:numCache>
                <c:formatCode>General</c:formatCode>
                <c:ptCount val="5"/>
                <c:pt idx="0">
                  <c:v>1196124</c:v>
                </c:pt>
                <c:pt idx="1">
                  <c:v>402692</c:v>
                </c:pt>
                <c:pt idx="2">
                  <c:v>17922</c:v>
                </c:pt>
                <c:pt idx="3">
                  <c:v>68457</c:v>
                </c:pt>
                <c:pt idx="4">
                  <c:v>104875</c:v>
                </c:pt>
              </c:numCache>
            </c:numRef>
          </c:val>
          <c:extLst>
            <c:ext xmlns:c16="http://schemas.microsoft.com/office/drawing/2014/chart" uri="{C3380CC4-5D6E-409C-BE32-E72D297353CC}">
              <c16:uniqueId val="{00000000-F5A9-4021-92BA-5E2070F1294B}"/>
            </c:ext>
          </c:extLst>
        </c:ser>
        <c:dLbls>
          <c:showLegendKey val="0"/>
          <c:showVal val="0"/>
          <c:showCatName val="0"/>
          <c:showSerName val="0"/>
          <c:showPercent val="0"/>
          <c:showBubbleSize val="0"/>
        </c:dLbls>
        <c:gapWidth val="182"/>
        <c:axId val="765013072"/>
        <c:axId val="765013728"/>
      </c:barChart>
      <c:catAx>
        <c:axId val="7650130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65013728"/>
        <c:crosses val="autoZero"/>
        <c:auto val="1"/>
        <c:lblAlgn val="ctr"/>
        <c:lblOffset val="100"/>
        <c:noMultiLvlLbl val="0"/>
      </c:catAx>
      <c:valAx>
        <c:axId val="7650137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65013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Revenue Sources</a:t>
            </a:r>
          </a:p>
        </c:rich>
      </c:tx>
      <c:layout>
        <c:manualLayout>
          <c:xMode val="edge"/>
          <c:yMode val="edge"/>
          <c:x val="0.34391006397637797"/>
          <c:y val="8.4996545891359632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32031434547244098"/>
          <c:y val="0.16636810623897075"/>
          <c:w val="0.36562143208661418"/>
          <c:h val="0.67199183598155909"/>
        </c:manualLayout>
      </c:layout>
      <c:doughnutChart>
        <c:varyColors val="1"/>
        <c:ser>
          <c:idx val="0"/>
          <c:order val="0"/>
          <c:tx>
            <c:strRef>
              <c:f>Sheet1!$B$1</c:f>
              <c:strCache>
                <c:ptCount val="1"/>
                <c:pt idx="0">
                  <c:v>Recenue Sources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E0B3-4C18-B0CF-2418151B9083}"/>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7B7-40FB-97AF-FC3843CAA71F}"/>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7B7-40FB-97AF-FC3843CAA71F}"/>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Others</c:v>
                </c:pt>
                <c:pt idx="1">
                  <c:v>Celebrity Management System</c:v>
                </c:pt>
                <c:pt idx="2">
                  <c:v>Sevices for prime members</c:v>
                </c:pt>
              </c:strCache>
            </c:strRef>
          </c:cat>
          <c:val>
            <c:numRef>
              <c:f>Sheet1!$B$2:$B$4</c:f>
              <c:numCache>
                <c:formatCode>0%</c:formatCode>
                <c:ptCount val="3"/>
                <c:pt idx="0">
                  <c:v>0.1</c:v>
                </c:pt>
                <c:pt idx="1">
                  <c:v>0.3</c:v>
                </c:pt>
                <c:pt idx="2">
                  <c:v>0.6</c:v>
                </c:pt>
              </c:numCache>
            </c:numRef>
          </c:val>
          <c:extLst>
            <c:ext xmlns:c16="http://schemas.microsoft.com/office/drawing/2014/chart" uri="{C3380CC4-5D6E-409C-BE32-E72D297353CC}">
              <c16:uniqueId val="{00000000-E0B3-4C18-B0CF-2418151B9083}"/>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35143909940944884"/>
          <c:y val="0.79517097742720044"/>
          <c:w val="0.35805917814960631"/>
          <c:h val="0.1758578957889186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0.55718</cdr:x>
      <cdr:y>0.15045</cdr:y>
    </cdr:from>
    <cdr:to>
      <cdr:x>0.78523</cdr:x>
      <cdr:y>0.24111</cdr:y>
    </cdr:to>
    <cdr:cxnSp macro="">
      <cdr:nvCxnSpPr>
        <cdr:cNvPr id="3" name="连接符: 肘形 2">
          <a:extLst xmlns:a="http://schemas.openxmlformats.org/drawingml/2006/main">
            <a:ext uri="{FF2B5EF4-FFF2-40B4-BE49-F238E27FC236}">
              <a16:creationId xmlns:a16="http://schemas.microsoft.com/office/drawing/2014/main" id="{64E6D1D7-2F67-4BD4-BE61-0F7BAAC1F656}"/>
            </a:ext>
          </a:extLst>
        </cdr:cNvPr>
        <cdr:cNvCxnSpPr/>
      </cdr:nvCxnSpPr>
      <cdr:spPr>
        <a:xfrm xmlns:a="http://schemas.openxmlformats.org/drawingml/2006/main" flipV="1">
          <a:off x="4528727" y="791440"/>
          <a:ext cx="1853592" cy="476885"/>
        </a:xfrm>
        <a:prstGeom xmlns:a="http://schemas.openxmlformats.org/drawingml/2006/main" prst="bentConnector3">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9B281-9CDE-4BA8-B313-D77237443EDD}" type="datetimeFigureOut">
              <a:rPr lang="zh-CN" altLang="en-US" smtClean="0"/>
              <a:t>2020/12/12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0E006-0DA7-426E-AC27-DA11DCB8F79C}" type="slidenum">
              <a:rPr lang="zh-CN" altLang="en-US" smtClean="0"/>
              <a:t>‹#›</a:t>
            </a:fld>
            <a:endParaRPr lang="zh-CN" altLang="en-US"/>
          </a:p>
        </p:txBody>
      </p:sp>
    </p:spTree>
    <p:extLst>
      <p:ext uri="{BB962C8B-B14F-4D97-AF65-F5344CB8AC3E}">
        <p14:creationId xmlns:p14="http://schemas.microsoft.com/office/powerpoint/2010/main" val="1121044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85CCF-CAA4-4DBA-933B-5C710D1DE57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2120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11</a:t>
            </a:fld>
            <a:endParaRPr lang="zh-CN" altLang="en-US"/>
          </a:p>
        </p:txBody>
      </p:sp>
    </p:spTree>
    <p:extLst>
      <p:ext uri="{BB962C8B-B14F-4D97-AF65-F5344CB8AC3E}">
        <p14:creationId xmlns:p14="http://schemas.microsoft.com/office/powerpoint/2010/main" val="200729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12</a:t>
            </a:fld>
            <a:endParaRPr lang="zh-CN" altLang="en-US"/>
          </a:p>
        </p:txBody>
      </p:sp>
    </p:spTree>
    <p:extLst>
      <p:ext uri="{BB962C8B-B14F-4D97-AF65-F5344CB8AC3E}">
        <p14:creationId xmlns:p14="http://schemas.microsoft.com/office/powerpoint/2010/main" val="1900063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Generally pricing:</a:t>
            </a:r>
          </a:p>
          <a:p>
            <a:r>
              <a:rPr lang="en-US" altLang="zh-CN" dirty="0"/>
              <a:t>$9.9 view scores of each evaluation index </a:t>
            </a:r>
          </a:p>
          <a:p>
            <a:r>
              <a:rPr lang="en-US" altLang="zh-CN" dirty="0"/>
              <a:t>$15.99 View a detailed analysis report of a celebrity in the system </a:t>
            </a:r>
          </a:p>
          <a:p>
            <a:endParaRPr lang="en-US" altLang="zh-CN" dirty="0"/>
          </a:p>
          <a:p>
            <a:r>
              <a:rPr lang="en-US" altLang="zh-CN" dirty="0"/>
              <a:t>Prime membership:</a:t>
            </a:r>
          </a:p>
          <a:p>
            <a:r>
              <a:rPr lang="en-US" altLang="zh-CN" dirty="0"/>
              <a:t>180-day membership $29.99: Within 180 days, you are able to view scores of each evaluation index of all celebrities in the system for free.</a:t>
            </a:r>
          </a:p>
          <a:p>
            <a:r>
              <a:rPr lang="en-US" altLang="zh-CN" dirty="0"/>
              <a:t>		           You can select 3 stars in the system and view our analysis reports about them.</a:t>
            </a:r>
          </a:p>
          <a:p>
            <a:r>
              <a:rPr lang="en-US" altLang="zh-CN" dirty="0"/>
              <a:t>365-day membership $49.99:  Within 365 days, you are able to view scores of each evaluation index of all celebrities in the system for free.</a:t>
            </a:r>
          </a:p>
          <a:p>
            <a:r>
              <a:rPr lang="en-US" altLang="zh-CN" dirty="0"/>
              <a:t>		            You can select 3 stars in the system and view our analysis reports about them.</a:t>
            </a:r>
          </a:p>
          <a:p>
            <a:r>
              <a:rPr lang="en-US" altLang="zh-CN" dirty="0"/>
              <a:t>		            You can also customize an analysis report of a star outside our system.</a:t>
            </a:r>
          </a:p>
          <a:p>
            <a:r>
              <a:rPr lang="en-US" altLang="zh-CN" dirty="0"/>
              <a:t>720-day membership $79.99: Within 365 days, you are able to view scores of each evaluation index of all celebrities in the system for free.</a:t>
            </a:r>
          </a:p>
          <a:p>
            <a:r>
              <a:rPr lang="en-US" altLang="zh-CN" dirty="0"/>
              <a:t>		             You can select 3 stars in the system and view our analysis reports about them.</a:t>
            </a:r>
          </a:p>
          <a:p>
            <a:r>
              <a:rPr lang="en-US" altLang="zh-CN" dirty="0"/>
              <a:t>		             You can also customize analysis reports of 3 star outside our system.</a:t>
            </a:r>
          </a:p>
          <a:p>
            <a:endParaRPr lang="en-US" altLang="zh-CN" dirty="0"/>
          </a:p>
          <a:p>
            <a:r>
              <a:rPr lang="en-US" altLang="zh-CN" dirty="0"/>
              <a:t>Private customized service:</a:t>
            </a:r>
          </a:p>
          <a:p>
            <a:r>
              <a:rPr lang="en-US" altLang="zh-CN" dirty="0"/>
              <a:t>$31.99 for general user to customize a detailed report of a star </a:t>
            </a:r>
            <a:r>
              <a:rPr lang="en-US" altLang="zh-CN" dirty="0" err="1"/>
              <a:t>ouside</a:t>
            </a:r>
            <a:r>
              <a:rPr lang="en-US" altLang="zh-CN" dirty="0"/>
              <a:t> our system</a:t>
            </a:r>
          </a:p>
          <a:p>
            <a:r>
              <a:rPr lang="en-US" altLang="zh-CN" dirty="0"/>
              <a:t>$20.99 for prime membership to customize a detailed report of a star </a:t>
            </a:r>
            <a:r>
              <a:rPr lang="en-US" altLang="zh-CN" dirty="0" err="1"/>
              <a:t>ouside</a:t>
            </a:r>
            <a:r>
              <a:rPr lang="en-US" altLang="zh-CN" dirty="0"/>
              <a:t> our system</a:t>
            </a:r>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21</a:t>
            </a:fld>
            <a:endParaRPr lang="zh-CN" altLang="en-US"/>
          </a:p>
        </p:txBody>
      </p:sp>
    </p:spTree>
    <p:extLst>
      <p:ext uri="{BB962C8B-B14F-4D97-AF65-F5344CB8AC3E}">
        <p14:creationId xmlns:p14="http://schemas.microsoft.com/office/powerpoint/2010/main" val="2170081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90E006-0DA7-426E-AC27-DA11DCB8F79C}" type="slidenum">
              <a:rPr lang="zh-CN" altLang="en-US" smtClean="0"/>
              <a:t>22</a:t>
            </a:fld>
            <a:endParaRPr lang="zh-CN" altLang="en-US"/>
          </a:p>
        </p:txBody>
      </p:sp>
    </p:spTree>
    <p:extLst>
      <p:ext uri="{BB962C8B-B14F-4D97-AF65-F5344CB8AC3E}">
        <p14:creationId xmlns:p14="http://schemas.microsoft.com/office/powerpoint/2010/main" val="92478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23</a:t>
            </a:fld>
            <a:endParaRPr lang="zh-CN" altLang="en-US"/>
          </a:p>
        </p:txBody>
      </p:sp>
    </p:spTree>
    <p:extLst>
      <p:ext uri="{BB962C8B-B14F-4D97-AF65-F5344CB8AC3E}">
        <p14:creationId xmlns:p14="http://schemas.microsoft.com/office/powerpoint/2010/main" val="2546599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24</a:t>
            </a:fld>
            <a:endParaRPr lang="zh-CN" altLang="en-US"/>
          </a:p>
        </p:txBody>
      </p:sp>
    </p:spTree>
    <p:extLst>
      <p:ext uri="{BB962C8B-B14F-4D97-AF65-F5344CB8AC3E}">
        <p14:creationId xmlns:p14="http://schemas.microsoft.com/office/powerpoint/2010/main" val="3514997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6C781-E94E-46E8-8089-F3C5D9CAC2E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50662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26</a:t>
            </a:fld>
            <a:endParaRPr lang="zh-CN" altLang="en-US"/>
          </a:p>
        </p:txBody>
      </p:sp>
    </p:spTree>
    <p:extLst>
      <p:ext uri="{BB962C8B-B14F-4D97-AF65-F5344CB8AC3E}">
        <p14:creationId xmlns:p14="http://schemas.microsoft.com/office/powerpoint/2010/main" val="2878033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27</a:t>
            </a:fld>
            <a:endParaRPr lang="zh-CN" altLang="en-US"/>
          </a:p>
        </p:txBody>
      </p:sp>
    </p:spTree>
    <p:extLst>
      <p:ext uri="{BB962C8B-B14F-4D97-AF65-F5344CB8AC3E}">
        <p14:creationId xmlns:p14="http://schemas.microsoft.com/office/powerpoint/2010/main" val="2390144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28</a:t>
            </a:fld>
            <a:endParaRPr lang="zh-CN" altLang="en-US"/>
          </a:p>
        </p:txBody>
      </p:sp>
    </p:spTree>
    <p:extLst>
      <p:ext uri="{BB962C8B-B14F-4D97-AF65-F5344CB8AC3E}">
        <p14:creationId xmlns:p14="http://schemas.microsoft.com/office/powerpoint/2010/main" val="2752644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0AFAB3E-68F9-4FAE-8558-43D5B43DAED7}" type="slidenum">
              <a:rPr lang="en-IN" smtClean="0"/>
              <a:t>2</a:t>
            </a:fld>
            <a:endParaRPr lang="en-IN"/>
          </a:p>
        </p:txBody>
      </p:sp>
    </p:spTree>
    <p:extLst>
      <p:ext uri="{BB962C8B-B14F-4D97-AF65-F5344CB8AC3E}">
        <p14:creationId xmlns:p14="http://schemas.microsoft.com/office/powerpoint/2010/main" val="11203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85CCF-CAA4-4DBA-933B-5C710D1DE57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9587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4</a:t>
            </a:fld>
            <a:endParaRPr lang="zh-CN" altLang="en-US"/>
          </a:p>
        </p:txBody>
      </p:sp>
    </p:spTree>
    <p:extLst>
      <p:ext uri="{BB962C8B-B14F-4D97-AF65-F5344CB8AC3E}">
        <p14:creationId xmlns:p14="http://schemas.microsoft.com/office/powerpoint/2010/main" val="345855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B91450-39E5-406C-9F68-C2971F62FD1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550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6</a:t>
            </a:fld>
            <a:endParaRPr lang="zh-CN" altLang="en-US"/>
          </a:p>
        </p:txBody>
      </p:sp>
    </p:spTree>
    <p:extLst>
      <p:ext uri="{BB962C8B-B14F-4D97-AF65-F5344CB8AC3E}">
        <p14:creationId xmlns:p14="http://schemas.microsoft.com/office/powerpoint/2010/main" val="1236994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85CCF-CAA4-4DBA-933B-5C710D1DE57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01873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8</a:t>
            </a:fld>
            <a:endParaRPr lang="zh-CN" altLang="en-US"/>
          </a:p>
        </p:txBody>
      </p:sp>
    </p:spTree>
    <p:extLst>
      <p:ext uri="{BB962C8B-B14F-4D97-AF65-F5344CB8AC3E}">
        <p14:creationId xmlns:p14="http://schemas.microsoft.com/office/powerpoint/2010/main" val="3206173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90E006-0DA7-426E-AC27-DA11DCB8F79C}" type="slidenum">
              <a:rPr lang="zh-CN" altLang="en-US" smtClean="0"/>
              <a:t>9</a:t>
            </a:fld>
            <a:endParaRPr lang="zh-CN" altLang="en-US"/>
          </a:p>
        </p:txBody>
      </p:sp>
    </p:spTree>
    <p:extLst>
      <p:ext uri="{BB962C8B-B14F-4D97-AF65-F5344CB8AC3E}">
        <p14:creationId xmlns:p14="http://schemas.microsoft.com/office/powerpoint/2010/main" val="3846214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F6EE8-4957-4441-A1B1-E40A6A5B52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FD3A11-E7DB-4C91-9C84-9AD7F836CF5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A40A49F-7678-4066-AEE6-300F6DF14C66}"/>
              </a:ext>
            </a:extLst>
          </p:cNvPr>
          <p:cNvSpPr>
            <a:spLocks noGrp="1"/>
          </p:cNvSpPr>
          <p:nvPr>
            <p:ph type="dt" sz="half" idx="10"/>
          </p:nvPr>
        </p:nvSpPr>
        <p:spPr/>
        <p:txBody>
          <a:bodyPr/>
          <a:lstStyle/>
          <a:p>
            <a:fld id="{A78D05C8-4494-493E-8BE5-FFD3C84485E8}" type="datetimeFigureOut">
              <a:rPr lang="zh-CN" altLang="en-US" smtClean="0"/>
              <a:t>2020/12/12</a:t>
            </a:fld>
            <a:endParaRPr lang="zh-CN" altLang="en-US"/>
          </a:p>
        </p:txBody>
      </p:sp>
      <p:sp>
        <p:nvSpPr>
          <p:cNvPr id="5" name="页脚占位符 4">
            <a:extLst>
              <a:ext uri="{FF2B5EF4-FFF2-40B4-BE49-F238E27FC236}">
                <a16:creationId xmlns:a16="http://schemas.microsoft.com/office/drawing/2014/main" id="{A325A0AB-A368-4D8D-A12F-F845206A14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668B25-8CCA-4662-83F1-C59E9D738484}"/>
              </a:ext>
            </a:extLst>
          </p:cNvPr>
          <p:cNvSpPr>
            <a:spLocks noGrp="1"/>
          </p:cNvSpPr>
          <p:nvPr>
            <p:ph type="sldNum" sz="quarter" idx="12"/>
          </p:nvPr>
        </p:nvSpPr>
        <p:spPr/>
        <p:txBody>
          <a:bodyPr/>
          <a:lstStyle/>
          <a:p>
            <a:fld id="{1EAE853E-08DF-4062-8204-47AF7A782EDF}" type="slidenum">
              <a:rPr lang="zh-CN" altLang="en-US" smtClean="0"/>
              <a:t>‹#›</a:t>
            </a:fld>
            <a:endParaRPr lang="zh-CN" altLang="en-US"/>
          </a:p>
        </p:txBody>
      </p:sp>
    </p:spTree>
    <p:extLst>
      <p:ext uri="{BB962C8B-B14F-4D97-AF65-F5344CB8AC3E}">
        <p14:creationId xmlns:p14="http://schemas.microsoft.com/office/powerpoint/2010/main" val="4106991378"/>
      </p:ext>
    </p:extLst>
  </p:cSld>
  <p:clrMapOvr>
    <a:masterClrMapping/>
  </p:clrMapOvr>
  <p:transition spd="slow" advTm="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0C4DF1-2530-4D55-B89D-E3ABE0761E9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718235E-DB87-416E-9A3A-DB738C9A22A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4E300A6-C614-4E34-91AF-59316B9E5608}"/>
              </a:ext>
            </a:extLst>
          </p:cNvPr>
          <p:cNvSpPr>
            <a:spLocks noGrp="1"/>
          </p:cNvSpPr>
          <p:nvPr>
            <p:ph type="dt" sz="half" idx="10"/>
          </p:nvPr>
        </p:nvSpPr>
        <p:spPr/>
        <p:txBody>
          <a:bodyPr/>
          <a:lstStyle/>
          <a:p>
            <a:fld id="{A78D05C8-4494-493E-8BE5-FFD3C84485E8}" type="datetimeFigureOut">
              <a:rPr lang="zh-CN" altLang="en-US" smtClean="0"/>
              <a:t>2020/12/12</a:t>
            </a:fld>
            <a:endParaRPr lang="zh-CN" altLang="en-US"/>
          </a:p>
        </p:txBody>
      </p:sp>
      <p:sp>
        <p:nvSpPr>
          <p:cNvPr id="5" name="页脚占位符 4">
            <a:extLst>
              <a:ext uri="{FF2B5EF4-FFF2-40B4-BE49-F238E27FC236}">
                <a16:creationId xmlns:a16="http://schemas.microsoft.com/office/drawing/2014/main" id="{17A861AE-05A8-4D52-AAB9-ACB8EED1EF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B57561-601F-4E4C-90BC-54886DC95776}"/>
              </a:ext>
            </a:extLst>
          </p:cNvPr>
          <p:cNvSpPr>
            <a:spLocks noGrp="1"/>
          </p:cNvSpPr>
          <p:nvPr>
            <p:ph type="sldNum" sz="quarter" idx="12"/>
          </p:nvPr>
        </p:nvSpPr>
        <p:spPr/>
        <p:txBody>
          <a:bodyPr/>
          <a:lstStyle/>
          <a:p>
            <a:fld id="{1EAE853E-08DF-4062-8204-47AF7A782EDF}" type="slidenum">
              <a:rPr lang="zh-CN" altLang="en-US" smtClean="0"/>
              <a:t>‹#›</a:t>
            </a:fld>
            <a:endParaRPr lang="zh-CN" altLang="en-US"/>
          </a:p>
        </p:txBody>
      </p:sp>
    </p:spTree>
    <p:extLst>
      <p:ext uri="{BB962C8B-B14F-4D97-AF65-F5344CB8AC3E}">
        <p14:creationId xmlns:p14="http://schemas.microsoft.com/office/powerpoint/2010/main" val="3012496198"/>
      </p:ext>
    </p:extLst>
  </p:cSld>
  <p:clrMapOvr>
    <a:masterClrMapping/>
  </p:clrMapOvr>
  <p:transition spd="slow" advTm="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B988573-7ECE-4966-ABAE-59FB8317A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2" y="2262"/>
            <a:ext cx="12186096" cy="6853476"/>
          </a:xfrm>
          <a:prstGeom prst="rect">
            <a:avLst/>
          </a:prstGeom>
        </p:spPr>
      </p:pic>
      <p:sp>
        <p:nvSpPr>
          <p:cNvPr id="8" name="矩形 7">
            <a:extLst>
              <a:ext uri="{FF2B5EF4-FFF2-40B4-BE49-F238E27FC236}">
                <a16:creationId xmlns:a16="http://schemas.microsoft.com/office/drawing/2014/main" id="{57B3CEEE-B56B-4761-AE9E-A24043F1DB93}"/>
              </a:ext>
            </a:extLst>
          </p:cNvPr>
          <p:cNvSpPr/>
          <p:nvPr userDrawn="1"/>
        </p:nvSpPr>
        <p:spPr>
          <a:xfrm>
            <a:off x="0" y="0"/>
            <a:ext cx="12192000" cy="6858000"/>
          </a:xfrm>
          <a:prstGeom prst="rect">
            <a:avLst/>
          </a:prstGeom>
          <a:solidFill>
            <a:srgbClr val="04083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9C0D49E-6606-4CA7-A3A5-1F744AE8AB3C}"/>
              </a:ext>
            </a:extLst>
          </p:cNvPr>
          <p:cNvSpPr txBox="1"/>
          <p:nvPr userDrawn="1"/>
        </p:nvSpPr>
        <p:spPr>
          <a:xfrm>
            <a:off x="343904" y="383009"/>
            <a:ext cx="1074625" cy="239711"/>
          </a:xfrm>
          <a:custGeom>
            <a:avLst/>
            <a:gdLst/>
            <a:ahLst/>
            <a:cxnLst/>
            <a:rect l="l" t="t" r="r" b="b"/>
            <a:pathLst>
              <a:path w="1074625" h="239711">
                <a:moveTo>
                  <a:pt x="1020228" y="149540"/>
                </a:moveTo>
                <a:cubicBezTo>
                  <a:pt x="1019310" y="149540"/>
                  <a:pt x="1017934" y="150113"/>
                  <a:pt x="1016098" y="151261"/>
                </a:cubicBezTo>
                <a:lnTo>
                  <a:pt x="1012140" y="151261"/>
                </a:lnTo>
                <a:cubicBezTo>
                  <a:pt x="1011681" y="151261"/>
                  <a:pt x="1010419" y="151949"/>
                  <a:pt x="1008354" y="153326"/>
                </a:cubicBezTo>
                <a:lnTo>
                  <a:pt x="1005429" y="154014"/>
                </a:lnTo>
                <a:lnTo>
                  <a:pt x="1003364" y="155046"/>
                </a:lnTo>
                <a:cubicBezTo>
                  <a:pt x="1002905" y="155276"/>
                  <a:pt x="1001557" y="156280"/>
                  <a:pt x="999320" y="158058"/>
                </a:cubicBezTo>
                <a:cubicBezTo>
                  <a:pt x="997083" y="159836"/>
                  <a:pt x="994903" y="161270"/>
                  <a:pt x="992781" y="162360"/>
                </a:cubicBezTo>
                <a:cubicBezTo>
                  <a:pt x="990659" y="163450"/>
                  <a:pt x="988479" y="166289"/>
                  <a:pt x="986242" y="170878"/>
                </a:cubicBezTo>
                <a:cubicBezTo>
                  <a:pt x="984005" y="175467"/>
                  <a:pt x="982886" y="178105"/>
                  <a:pt x="982886" y="178794"/>
                </a:cubicBezTo>
                <a:cubicBezTo>
                  <a:pt x="982886" y="179482"/>
                  <a:pt x="983230" y="179826"/>
                  <a:pt x="983919" y="179826"/>
                </a:cubicBezTo>
                <a:lnTo>
                  <a:pt x="989769" y="177245"/>
                </a:lnTo>
                <a:cubicBezTo>
                  <a:pt x="991949" y="176213"/>
                  <a:pt x="993986" y="174893"/>
                  <a:pt x="995878" y="173287"/>
                </a:cubicBezTo>
                <a:cubicBezTo>
                  <a:pt x="997771" y="171681"/>
                  <a:pt x="1000496" y="169731"/>
                  <a:pt x="1004052" y="167436"/>
                </a:cubicBezTo>
                <a:lnTo>
                  <a:pt x="1005429" y="166060"/>
                </a:lnTo>
                <a:cubicBezTo>
                  <a:pt x="1005658" y="165601"/>
                  <a:pt x="1006720" y="164769"/>
                  <a:pt x="1008613" y="163565"/>
                </a:cubicBezTo>
                <a:cubicBezTo>
                  <a:pt x="1010505" y="162360"/>
                  <a:pt x="1011911" y="161184"/>
                  <a:pt x="1012829" y="160037"/>
                </a:cubicBezTo>
                <a:lnTo>
                  <a:pt x="1014549" y="159348"/>
                </a:lnTo>
                <a:cubicBezTo>
                  <a:pt x="1016500" y="156251"/>
                  <a:pt x="1018479" y="154358"/>
                  <a:pt x="1020486" y="153670"/>
                </a:cubicBezTo>
                <a:cubicBezTo>
                  <a:pt x="1022494" y="152981"/>
                  <a:pt x="1023498" y="152293"/>
                  <a:pt x="1023498" y="151605"/>
                </a:cubicBezTo>
                <a:cubicBezTo>
                  <a:pt x="1023498" y="150228"/>
                  <a:pt x="1022408" y="149540"/>
                  <a:pt x="1020228" y="149540"/>
                </a:cubicBezTo>
                <a:close/>
                <a:moveTo>
                  <a:pt x="524928" y="149540"/>
                </a:moveTo>
                <a:cubicBezTo>
                  <a:pt x="524010" y="149540"/>
                  <a:pt x="522634" y="150113"/>
                  <a:pt x="520798" y="151261"/>
                </a:cubicBezTo>
                <a:lnTo>
                  <a:pt x="516840" y="151261"/>
                </a:lnTo>
                <a:cubicBezTo>
                  <a:pt x="516381" y="151261"/>
                  <a:pt x="515119" y="151949"/>
                  <a:pt x="513054" y="153326"/>
                </a:cubicBezTo>
                <a:lnTo>
                  <a:pt x="510129" y="154014"/>
                </a:lnTo>
                <a:lnTo>
                  <a:pt x="508064" y="155046"/>
                </a:lnTo>
                <a:cubicBezTo>
                  <a:pt x="507605" y="155276"/>
                  <a:pt x="506257" y="156280"/>
                  <a:pt x="504020" y="158058"/>
                </a:cubicBezTo>
                <a:cubicBezTo>
                  <a:pt x="501783" y="159836"/>
                  <a:pt x="499603" y="161270"/>
                  <a:pt x="497481" y="162360"/>
                </a:cubicBezTo>
                <a:cubicBezTo>
                  <a:pt x="495359" y="163450"/>
                  <a:pt x="493179" y="166289"/>
                  <a:pt x="490942" y="170878"/>
                </a:cubicBezTo>
                <a:cubicBezTo>
                  <a:pt x="488705" y="175467"/>
                  <a:pt x="487586" y="178105"/>
                  <a:pt x="487586" y="178794"/>
                </a:cubicBezTo>
                <a:cubicBezTo>
                  <a:pt x="487586" y="179482"/>
                  <a:pt x="487930" y="179826"/>
                  <a:pt x="488619" y="179826"/>
                </a:cubicBezTo>
                <a:lnTo>
                  <a:pt x="494469" y="177245"/>
                </a:lnTo>
                <a:cubicBezTo>
                  <a:pt x="496649" y="176213"/>
                  <a:pt x="498685" y="174893"/>
                  <a:pt x="500578" y="173287"/>
                </a:cubicBezTo>
                <a:cubicBezTo>
                  <a:pt x="502471" y="171681"/>
                  <a:pt x="505196" y="169731"/>
                  <a:pt x="508752" y="167436"/>
                </a:cubicBezTo>
                <a:lnTo>
                  <a:pt x="510129" y="166060"/>
                </a:lnTo>
                <a:cubicBezTo>
                  <a:pt x="510358" y="165601"/>
                  <a:pt x="511420" y="164769"/>
                  <a:pt x="513312" y="163565"/>
                </a:cubicBezTo>
                <a:cubicBezTo>
                  <a:pt x="515205" y="162360"/>
                  <a:pt x="516611" y="161184"/>
                  <a:pt x="517528" y="160037"/>
                </a:cubicBezTo>
                <a:lnTo>
                  <a:pt x="519249" y="159348"/>
                </a:lnTo>
                <a:cubicBezTo>
                  <a:pt x="521200" y="156251"/>
                  <a:pt x="523179" y="154358"/>
                  <a:pt x="525186" y="153670"/>
                </a:cubicBezTo>
                <a:cubicBezTo>
                  <a:pt x="527194" y="152981"/>
                  <a:pt x="528198" y="152293"/>
                  <a:pt x="528198" y="151605"/>
                </a:cubicBezTo>
                <a:cubicBezTo>
                  <a:pt x="528198" y="150228"/>
                  <a:pt x="527108" y="149540"/>
                  <a:pt x="524928" y="149540"/>
                </a:cubicBezTo>
                <a:close/>
                <a:moveTo>
                  <a:pt x="178957" y="138526"/>
                </a:moveTo>
                <a:cubicBezTo>
                  <a:pt x="182288" y="138526"/>
                  <a:pt x="185760" y="140219"/>
                  <a:pt x="189374" y="143603"/>
                </a:cubicBezTo>
                <a:cubicBezTo>
                  <a:pt x="192988" y="146987"/>
                  <a:pt x="194794" y="150228"/>
                  <a:pt x="194794" y="153326"/>
                </a:cubicBezTo>
                <a:lnTo>
                  <a:pt x="191869" y="166748"/>
                </a:lnTo>
                <a:cubicBezTo>
                  <a:pt x="189919" y="176614"/>
                  <a:pt x="187739" y="181777"/>
                  <a:pt x="185330" y="182235"/>
                </a:cubicBezTo>
                <a:lnTo>
                  <a:pt x="184642" y="185849"/>
                </a:lnTo>
                <a:cubicBezTo>
                  <a:pt x="183035" y="186996"/>
                  <a:pt x="182232" y="187914"/>
                  <a:pt x="182232" y="188603"/>
                </a:cubicBezTo>
                <a:lnTo>
                  <a:pt x="183265" y="192732"/>
                </a:lnTo>
                <a:cubicBezTo>
                  <a:pt x="183265" y="193306"/>
                  <a:pt x="182634" y="194167"/>
                  <a:pt x="181372" y="195314"/>
                </a:cubicBezTo>
                <a:cubicBezTo>
                  <a:pt x="181142" y="195314"/>
                  <a:pt x="181028" y="195658"/>
                  <a:pt x="181028" y="196346"/>
                </a:cubicBezTo>
                <a:lnTo>
                  <a:pt x="181028" y="203402"/>
                </a:lnTo>
                <a:cubicBezTo>
                  <a:pt x="181028" y="204664"/>
                  <a:pt x="180225" y="205696"/>
                  <a:pt x="178619" y="206499"/>
                </a:cubicBezTo>
                <a:cubicBezTo>
                  <a:pt x="178848" y="206729"/>
                  <a:pt x="179192" y="206958"/>
                  <a:pt x="179651" y="207187"/>
                </a:cubicBezTo>
                <a:cubicBezTo>
                  <a:pt x="180339" y="206499"/>
                  <a:pt x="181888" y="206155"/>
                  <a:pt x="184297" y="206155"/>
                </a:cubicBezTo>
                <a:lnTo>
                  <a:pt x="187048" y="206499"/>
                </a:lnTo>
                <a:lnTo>
                  <a:pt x="190828" y="202713"/>
                </a:lnTo>
                <a:cubicBezTo>
                  <a:pt x="191630" y="202484"/>
                  <a:pt x="192746" y="201939"/>
                  <a:pt x="194179" y="201079"/>
                </a:cubicBezTo>
                <a:cubicBezTo>
                  <a:pt x="195611" y="200218"/>
                  <a:pt x="198046" y="199100"/>
                  <a:pt x="201484" y="197723"/>
                </a:cubicBezTo>
                <a:lnTo>
                  <a:pt x="223997" y="180515"/>
                </a:lnTo>
                <a:cubicBezTo>
                  <a:pt x="227089" y="177417"/>
                  <a:pt x="229438" y="175868"/>
                  <a:pt x="231042" y="175868"/>
                </a:cubicBezTo>
                <a:lnTo>
                  <a:pt x="232487" y="177700"/>
                </a:lnTo>
                <a:lnTo>
                  <a:pt x="234676" y="171566"/>
                </a:lnTo>
                <a:cubicBezTo>
                  <a:pt x="237460" y="167953"/>
                  <a:pt x="241637" y="164626"/>
                  <a:pt x="247205" y="161586"/>
                </a:cubicBezTo>
                <a:cubicBezTo>
                  <a:pt x="248698" y="160783"/>
                  <a:pt x="249875" y="159979"/>
                  <a:pt x="250736" y="159176"/>
                </a:cubicBezTo>
                <a:cubicBezTo>
                  <a:pt x="251596" y="158373"/>
                  <a:pt x="252486" y="157742"/>
                  <a:pt x="253406" y="157283"/>
                </a:cubicBezTo>
                <a:lnTo>
                  <a:pt x="254094" y="156079"/>
                </a:lnTo>
                <a:cubicBezTo>
                  <a:pt x="255012" y="154702"/>
                  <a:pt x="258456" y="152752"/>
                  <a:pt x="264427" y="150228"/>
                </a:cubicBezTo>
                <a:lnTo>
                  <a:pt x="266839" y="150228"/>
                </a:lnTo>
                <a:lnTo>
                  <a:pt x="278376" y="147303"/>
                </a:lnTo>
                <a:cubicBezTo>
                  <a:pt x="283315" y="146155"/>
                  <a:pt x="285784" y="151719"/>
                  <a:pt x="285784" y="163995"/>
                </a:cubicBezTo>
                <a:lnTo>
                  <a:pt x="285437" y="167092"/>
                </a:lnTo>
                <a:lnTo>
                  <a:pt x="286128" y="168469"/>
                </a:lnTo>
                <a:cubicBezTo>
                  <a:pt x="288078" y="166633"/>
                  <a:pt x="290058" y="164999"/>
                  <a:pt x="292068" y="163565"/>
                </a:cubicBezTo>
                <a:cubicBezTo>
                  <a:pt x="294077" y="162130"/>
                  <a:pt x="295541" y="160840"/>
                  <a:pt x="296460" y="159693"/>
                </a:cubicBezTo>
                <a:cubicBezTo>
                  <a:pt x="297378" y="158545"/>
                  <a:pt x="299158" y="157398"/>
                  <a:pt x="301798" y="156251"/>
                </a:cubicBezTo>
                <a:lnTo>
                  <a:pt x="306622" y="154014"/>
                </a:lnTo>
                <a:cubicBezTo>
                  <a:pt x="308228" y="152981"/>
                  <a:pt x="309778" y="151490"/>
                  <a:pt x="311271" y="149540"/>
                </a:cubicBezTo>
                <a:lnTo>
                  <a:pt x="317299" y="145238"/>
                </a:lnTo>
                <a:cubicBezTo>
                  <a:pt x="320743" y="142943"/>
                  <a:pt x="322982" y="141796"/>
                  <a:pt x="324016" y="141796"/>
                </a:cubicBezTo>
                <a:lnTo>
                  <a:pt x="326772" y="142829"/>
                </a:lnTo>
                <a:cubicBezTo>
                  <a:pt x="327001" y="142829"/>
                  <a:pt x="327719" y="142112"/>
                  <a:pt x="328924" y="140678"/>
                </a:cubicBezTo>
                <a:cubicBezTo>
                  <a:pt x="330130" y="139244"/>
                  <a:pt x="331536" y="138526"/>
                  <a:pt x="333144" y="138526"/>
                </a:cubicBezTo>
                <a:cubicBezTo>
                  <a:pt x="335211" y="138526"/>
                  <a:pt x="338024" y="140075"/>
                  <a:pt x="341583" y="143173"/>
                </a:cubicBezTo>
                <a:cubicBezTo>
                  <a:pt x="345142" y="146270"/>
                  <a:pt x="346922" y="149024"/>
                  <a:pt x="346922" y="151433"/>
                </a:cubicBezTo>
                <a:lnTo>
                  <a:pt x="346233" y="157283"/>
                </a:lnTo>
                <a:cubicBezTo>
                  <a:pt x="346233" y="158201"/>
                  <a:pt x="346692" y="160783"/>
                  <a:pt x="347610" y="165027"/>
                </a:cubicBezTo>
                <a:lnTo>
                  <a:pt x="347610" y="166404"/>
                </a:lnTo>
                <a:lnTo>
                  <a:pt x="346922" y="170534"/>
                </a:lnTo>
                <a:lnTo>
                  <a:pt x="347610" y="174836"/>
                </a:lnTo>
                <a:lnTo>
                  <a:pt x="345717" y="183268"/>
                </a:lnTo>
                <a:cubicBezTo>
                  <a:pt x="345717" y="185448"/>
                  <a:pt x="346463" y="186538"/>
                  <a:pt x="347954" y="186538"/>
                </a:cubicBezTo>
                <a:cubicBezTo>
                  <a:pt x="349904" y="184702"/>
                  <a:pt x="351568" y="183612"/>
                  <a:pt x="352944" y="183268"/>
                </a:cubicBezTo>
                <a:lnTo>
                  <a:pt x="355354" y="180859"/>
                </a:lnTo>
                <a:cubicBezTo>
                  <a:pt x="356273" y="179941"/>
                  <a:pt x="356962" y="179482"/>
                  <a:pt x="357421" y="179482"/>
                </a:cubicBezTo>
                <a:cubicBezTo>
                  <a:pt x="357880" y="179482"/>
                  <a:pt x="358483" y="178937"/>
                  <a:pt x="359228" y="177847"/>
                </a:cubicBezTo>
                <a:cubicBezTo>
                  <a:pt x="359974" y="176758"/>
                  <a:pt x="360920" y="175983"/>
                  <a:pt x="362068" y="175524"/>
                </a:cubicBezTo>
                <a:cubicBezTo>
                  <a:pt x="363215" y="175065"/>
                  <a:pt x="364018" y="174262"/>
                  <a:pt x="364477" y="173115"/>
                </a:cubicBezTo>
                <a:cubicBezTo>
                  <a:pt x="370903" y="166117"/>
                  <a:pt x="375837" y="162102"/>
                  <a:pt x="379278" y="161069"/>
                </a:cubicBezTo>
                <a:cubicBezTo>
                  <a:pt x="379737" y="161069"/>
                  <a:pt x="380512" y="160496"/>
                  <a:pt x="381602" y="159348"/>
                </a:cubicBezTo>
                <a:cubicBezTo>
                  <a:pt x="382692" y="158201"/>
                  <a:pt x="383581" y="157513"/>
                  <a:pt x="384269" y="157283"/>
                </a:cubicBezTo>
                <a:lnTo>
                  <a:pt x="388057" y="154358"/>
                </a:lnTo>
                <a:lnTo>
                  <a:pt x="389606" y="155046"/>
                </a:lnTo>
                <a:lnTo>
                  <a:pt x="389950" y="155046"/>
                </a:lnTo>
                <a:cubicBezTo>
                  <a:pt x="390180" y="155046"/>
                  <a:pt x="391098" y="154473"/>
                  <a:pt x="392704" y="153326"/>
                </a:cubicBezTo>
                <a:cubicBezTo>
                  <a:pt x="394310" y="152178"/>
                  <a:pt x="395457" y="151605"/>
                  <a:pt x="396145" y="151605"/>
                </a:cubicBezTo>
                <a:cubicBezTo>
                  <a:pt x="400505" y="151605"/>
                  <a:pt x="404090" y="153067"/>
                  <a:pt x="406902" y="155993"/>
                </a:cubicBezTo>
                <a:cubicBezTo>
                  <a:pt x="409713" y="158918"/>
                  <a:pt x="411119" y="161184"/>
                  <a:pt x="411119" y="162790"/>
                </a:cubicBezTo>
                <a:lnTo>
                  <a:pt x="410259" y="166748"/>
                </a:lnTo>
                <a:lnTo>
                  <a:pt x="411463" y="172083"/>
                </a:lnTo>
                <a:lnTo>
                  <a:pt x="411463" y="175524"/>
                </a:lnTo>
                <a:lnTo>
                  <a:pt x="410603" y="179138"/>
                </a:lnTo>
                <a:cubicBezTo>
                  <a:pt x="410603" y="179826"/>
                  <a:pt x="411091" y="180801"/>
                  <a:pt x="412066" y="182063"/>
                </a:cubicBezTo>
                <a:cubicBezTo>
                  <a:pt x="413041" y="183325"/>
                  <a:pt x="413528" y="184186"/>
                  <a:pt x="413528" y="184645"/>
                </a:cubicBezTo>
                <a:cubicBezTo>
                  <a:pt x="412152" y="186136"/>
                  <a:pt x="411463" y="187111"/>
                  <a:pt x="411463" y="187570"/>
                </a:cubicBezTo>
                <a:lnTo>
                  <a:pt x="411807" y="190668"/>
                </a:lnTo>
                <a:lnTo>
                  <a:pt x="410947" y="200132"/>
                </a:lnTo>
                <a:cubicBezTo>
                  <a:pt x="410947" y="200935"/>
                  <a:pt x="411692" y="202254"/>
                  <a:pt x="413182" y="204090"/>
                </a:cubicBezTo>
                <a:cubicBezTo>
                  <a:pt x="413868" y="203631"/>
                  <a:pt x="414840" y="203230"/>
                  <a:pt x="416099" y="202885"/>
                </a:cubicBezTo>
                <a:cubicBezTo>
                  <a:pt x="417357" y="202541"/>
                  <a:pt x="418330" y="202168"/>
                  <a:pt x="419016" y="201767"/>
                </a:cubicBezTo>
                <a:cubicBezTo>
                  <a:pt x="419703" y="201365"/>
                  <a:pt x="420046" y="201136"/>
                  <a:pt x="420046" y="201079"/>
                </a:cubicBezTo>
                <a:cubicBezTo>
                  <a:pt x="420046" y="201021"/>
                  <a:pt x="419989" y="200992"/>
                  <a:pt x="419874" y="200992"/>
                </a:cubicBezTo>
                <a:cubicBezTo>
                  <a:pt x="420103" y="200992"/>
                  <a:pt x="420790" y="201222"/>
                  <a:pt x="421933" y="201681"/>
                </a:cubicBezTo>
                <a:lnTo>
                  <a:pt x="422622" y="201681"/>
                </a:lnTo>
                <a:cubicBezTo>
                  <a:pt x="423538" y="201681"/>
                  <a:pt x="424053" y="200792"/>
                  <a:pt x="424167" y="199014"/>
                </a:cubicBezTo>
                <a:cubicBezTo>
                  <a:pt x="424280" y="197235"/>
                  <a:pt x="425424" y="195773"/>
                  <a:pt x="427599" y="194625"/>
                </a:cubicBezTo>
                <a:lnTo>
                  <a:pt x="431718" y="194970"/>
                </a:lnTo>
                <a:cubicBezTo>
                  <a:pt x="431947" y="194740"/>
                  <a:pt x="432434" y="193794"/>
                  <a:pt x="433178" y="192130"/>
                </a:cubicBezTo>
                <a:cubicBezTo>
                  <a:pt x="433922" y="190467"/>
                  <a:pt x="436325" y="188000"/>
                  <a:pt x="440387" y="184731"/>
                </a:cubicBezTo>
                <a:cubicBezTo>
                  <a:pt x="444449" y="181461"/>
                  <a:pt x="447567" y="179826"/>
                  <a:pt x="449741" y="179826"/>
                </a:cubicBezTo>
                <a:cubicBezTo>
                  <a:pt x="451573" y="179826"/>
                  <a:pt x="452489" y="180629"/>
                  <a:pt x="452489" y="182235"/>
                </a:cubicBezTo>
                <a:cubicBezTo>
                  <a:pt x="452489" y="182694"/>
                  <a:pt x="452259" y="183899"/>
                  <a:pt x="451801" y="185849"/>
                </a:cubicBezTo>
                <a:cubicBezTo>
                  <a:pt x="452717" y="187455"/>
                  <a:pt x="453175" y="188832"/>
                  <a:pt x="453175" y="189979"/>
                </a:cubicBezTo>
                <a:cubicBezTo>
                  <a:pt x="453175" y="192159"/>
                  <a:pt x="451312" y="194511"/>
                  <a:pt x="447589" y="197035"/>
                </a:cubicBezTo>
                <a:cubicBezTo>
                  <a:pt x="443865" y="199558"/>
                  <a:pt x="441028" y="202713"/>
                  <a:pt x="439080" y="206499"/>
                </a:cubicBezTo>
                <a:lnTo>
                  <a:pt x="438394" y="207187"/>
                </a:lnTo>
                <a:lnTo>
                  <a:pt x="434955" y="206843"/>
                </a:lnTo>
                <a:cubicBezTo>
                  <a:pt x="434726" y="206843"/>
                  <a:pt x="434182" y="207732"/>
                  <a:pt x="433323" y="209511"/>
                </a:cubicBezTo>
                <a:cubicBezTo>
                  <a:pt x="432464" y="211289"/>
                  <a:pt x="431462" y="212293"/>
                  <a:pt x="430316" y="212522"/>
                </a:cubicBezTo>
                <a:cubicBezTo>
                  <a:pt x="429169" y="212751"/>
                  <a:pt x="428368" y="213096"/>
                  <a:pt x="427911" y="213554"/>
                </a:cubicBezTo>
                <a:lnTo>
                  <a:pt x="424300" y="215792"/>
                </a:lnTo>
                <a:cubicBezTo>
                  <a:pt x="423613" y="216250"/>
                  <a:pt x="421350" y="218574"/>
                  <a:pt x="417512" y="222761"/>
                </a:cubicBezTo>
                <a:cubicBezTo>
                  <a:pt x="413673" y="226948"/>
                  <a:pt x="410436" y="229042"/>
                  <a:pt x="407801" y="229042"/>
                </a:cubicBezTo>
                <a:cubicBezTo>
                  <a:pt x="406654" y="229042"/>
                  <a:pt x="404591" y="228440"/>
                  <a:pt x="401613" y="227235"/>
                </a:cubicBezTo>
                <a:cubicBezTo>
                  <a:pt x="398635" y="226030"/>
                  <a:pt x="396630" y="224797"/>
                  <a:pt x="395598" y="223535"/>
                </a:cubicBezTo>
                <a:cubicBezTo>
                  <a:pt x="394567" y="222273"/>
                  <a:pt x="393106" y="220839"/>
                  <a:pt x="391215" y="219233"/>
                </a:cubicBezTo>
                <a:cubicBezTo>
                  <a:pt x="389325" y="217627"/>
                  <a:pt x="388380" y="214587"/>
                  <a:pt x="388380" y="210113"/>
                </a:cubicBezTo>
                <a:cubicBezTo>
                  <a:pt x="388380" y="209883"/>
                  <a:pt x="388695" y="209482"/>
                  <a:pt x="389325" y="208908"/>
                </a:cubicBezTo>
                <a:cubicBezTo>
                  <a:pt x="389955" y="208335"/>
                  <a:pt x="390270" y="207876"/>
                  <a:pt x="390270" y="207532"/>
                </a:cubicBezTo>
                <a:cubicBezTo>
                  <a:pt x="387634" y="204090"/>
                  <a:pt x="386315" y="201623"/>
                  <a:pt x="386315" y="200132"/>
                </a:cubicBezTo>
                <a:cubicBezTo>
                  <a:pt x="386315" y="199444"/>
                  <a:pt x="386430" y="198698"/>
                  <a:pt x="386659" y="197895"/>
                </a:cubicBezTo>
                <a:cubicBezTo>
                  <a:pt x="386889" y="197092"/>
                  <a:pt x="387003" y="196346"/>
                  <a:pt x="387003" y="195658"/>
                </a:cubicBezTo>
                <a:lnTo>
                  <a:pt x="386659" y="189635"/>
                </a:lnTo>
                <a:lnTo>
                  <a:pt x="387348" y="186538"/>
                </a:lnTo>
                <a:lnTo>
                  <a:pt x="387003" y="184645"/>
                </a:lnTo>
                <a:lnTo>
                  <a:pt x="388036" y="175868"/>
                </a:lnTo>
                <a:cubicBezTo>
                  <a:pt x="388036" y="174492"/>
                  <a:pt x="387232" y="173803"/>
                  <a:pt x="385624" y="173803"/>
                </a:cubicBezTo>
                <a:cubicBezTo>
                  <a:pt x="385165" y="173803"/>
                  <a:pt x="384534" y="174262"/>
                  <a:pt x="383730" y="175180"/>
                </a:cubicBezTo>
                <a:cubicBezTo>
                  <a:pt x="382926" y="176098"/>
                  <a:pt x="381921" y="176815"/>
                  <a:pt x="380714" y="177331"/>
                </a:cubicBezTo>
                <a:cubicBezTo>
                  <a:pt x="379508" y="177847"/>
                  <a:pt x="378216" y="179482"/>
                  <a:pt x="376837" y="182235"/>
                </a:cubicBezTo>
                <a:cubicBezTo>
                  <a:pt x="374770" y="183383"/>
                  <a:pt x="373364" y="184501"/>
                  <a:pt x="372617" y="185591"/>
                </a:cubicBezTo>
                <a:cubicBezTo>
                  <a:pt x="371871" y="186681"/>
                  <a:pt x="371268" y="187226"/>
                  <a:pt x="370809" y="187226"/>
                </a:cubicBezTo>
                <a:cubicBezTo>
                  <a:pt x="370579" y="187226"/>
                  <a:pt x="370120" y="187111"/>
                  <a:pt x="369430" y="186882"/>
                </a:cubicBezTo>
                <a:cubicBezTo>
                  <a:pt x="368051" y="187799"/>
                  <a:pt x="367362" y="188832"/>
                  <a:pt x="367362" y="189979"/>
                </a:cubicBezTo>
                <a:lnTo>
                  <a:pt x="367362" y="190668"/>
                </a:lnTo>
                <a:lnTo>
                  <a:pt x="367706" y="192044"/>
                </a:lnTo>
                <a:cubicBezTo>
                  <a:pt x="367706" y="193077"/>
                  <a:pt x="366845" y="194052"/>
                  <a:pt x="365122" y="194970"/>
                </a:cubicBezTo>
                <a:cubicBezTo>
                  <a:pt x="363399" y="195887"/>
                  <a:pt x="361275" y="198239"/>
                  <a:pt x="358750" y="202025"/>
                </a:cubicBezTo>
                <a:cubicBezTo>
                  <a:pt x="357601" y="202025"/>
                  <a:pt x="356797" y="202140"/>
                  <a:pt x="356338" y="202369"/>
                </a:cubicBezTo>
                <a:lnTo>
                  <a:pt x="354270" y="206499"/>
                </a:lnTo>
                <a:cubicBezTo>
                  <a:pt x="353121" y="207187"/>
                  <a:pt x="352029" y="208392"/>
                  <a:pt x="350995" y="210113"/>
                </a:cubicBezTo>
                <a:lnTo>
                  <a:pt x="348927" y="211145"/>
                </a:lnTo>
                <a:cubicBezTo>
                  <a:pt x="348124" y="212637"/>
                  <a:pt x="347320" y="213899"/>
                  <a:pt x="346516" y="214931"/>
                </a:cubicBezTo>
                <a:lnTo>
                  <a:pt x="345483" y="216824"/>
                </a:lnTo>
                <a:cubicBezTo>
                  <a:pt x="340545" y="222675"/>
                  <a:pt x="337099" y="225600"/>
                  <a:pt x="335145" y="225600"/>
                </a:cubicBezTo>
                <a:cubicBezTo>
                  <a:pt x="333193" y="225600"/>
                  <a:pt x="330839" y="223019"/>
                  <a:pt x="328083" y="217857"/>
                </a:cubicBezTo>
                <a:cubicBezTo>
                  <a:pt x="325327" y="212694"/>
                  <a:pt x="323949" y="208679"/>
                  <a:pt x="323949" y="205811"/>
                </a:cubicBezTo>
                <a:lnTo>
                  <a:pt x="324637" y="199444"/>
                </a:lnTo>
                <a:cubicBezTo>
                  <a:pt x="324637" y="199214"/>
                  <a:pt x="324178" y="198297"/>
                  <a:pt x="323260" y="196690"/>
                </a:cubicBezTo>
                <a:lnTo>
                  <a:pt x="323260" y="196002"/>
                </a:lnTo>
                <a:cubicBezTo>
                  <a:pt x="323260" y="195773"/>
                  <a:pt x="323719" y="194453"/>
                  <a:pt x="324637" y="192044"/>
                </a:cubicBezTo>
                <a:lnTo>
                  <a:pt x="324637" y="186882"/>
                </a:lnTo>
                <a:cubicBezTo>
                  <a:pt x="324637" y="186652"/>
                  <a:pt x="324522" y="186308"/>
                  <a:pt x="324293" y="185849"/>
                </a:cubicBezTo>
                <a:lnTo>
                  <a:pt x="324293" y="184989"/>
                </a:lnTo>
                <a:cubicBezTo>
                  <a:pt x="324293" y="184759"/>
                  <a:pt x="324752" y="183842"/>
                  <a:pt x="325669" y="182235"/>
                </a:cubicBezTo>
                <a:lnTo>
                  <a:pt x="324637" y="177245"/>
                </a:lnTo>
                <a:lnTo>
                  <a:pt x="325325" y="174492"/>
                </a:lnTo>
                <a:lnTo>
                  <a:pt x="324981" y="168469"/>
                </a:lnTo>
                <a:lnTo>
                  <a:pt x="325669" y="163134"/>
                </a:lnTo>
                <a:cubicBezTo>
                  <a:pt x="325669" y="162790"/>
                  <a:pt x="325354" y="162188"/>
                  <a:pt x="324724" y="161327"/>
                </a:cubicBezTo>
                <a:cubicBezTo>
                  <a:pt x="324094" y="160467"/>
                  <a:pt x="323664" y="160037"/>
                  <a:pt x="323435" y="160037"/>
                </a:cubicBezTo>
                <a:cubicBezTo>
                  <a:pt x="322632" y="160037"/>
                  <a:pt x="320254" y="161356"/>
                  <a:pt x="316302" y="163995"/>
                </a:cubicBezTo>
                <a:cubicBezTo>
                  <a:pt x="312349" y="166633"/>
                  <a:pt x="309686" y="168698"/>
                  <a:pt x="308311" y="170190"/>
                </a:cubicBezTo>
                <a:cubicBezTo>
                  <a:pt x="306936" y="171681"/>
                  <a:pt x="305102" y="173459"/>
                  <a:pt x="302809" y="175524"/>
                </a:cubicBezTo>
                <a:cubicBezTo>
                  <a:pt x="300404" y="176671"/>
                  <a:pt x="298743" y="179597"/>
                  <a:pt x="297827" y="184300"/>
                </a:cubicBezTo>
                <a:cubicBezTo>
                  <a:pt x="297827" y="184530"/>
                  <a:pt x="297598" y="184645"/>
                  <a:pt x="297139" y="184645"/>
                </a:cubicBezTo>
                <a:cubicBezTo>
                  <a:pt x="297139" y="184415"/>
                  <a:pt x="296795" y="184186"/>
                  <a:pt x="296106" y="183956"/>
                </a:cubicBezTo>
                <a:lnTo>
                  <a:pt x="295421" y="183956"/>
                </a:lnTo>
                <a:cubicBezTo>
                  <a:pt x="294847" y="183956"/>
                  <a:pt x="293071" y="186423"/>
                  <a:pt x="290091" y="191356"/>
                </a:cubicBezTo>
                <a:lnTo>
                  <a:pt x="289406" y="192044"/>
                </a:lnTo>
                <a:lnTo>
                  <a:pt x="286139" y="191356"/>
                </a:lnTo>
                <a:cubicBezTo>
                  <a:pt x="283389" y="191356"/>
                  <a:pt x="282014" y="194281"/>
                  <a:pt x="282014" y="200132"/>
                </a:cubicBezTo>
                <a:cubicBezTo>
                  <a:pt x="282014" y="201165"/>
                  <a:pt x="281298" y="201853"/>
                  <a:pt x="279866" y="202197"/>
                </a:cubicBezTo>
                <a:cubicBezTo>
                  <a:pt x="278434" y="202541"/>
                  <a:pt x="277317" y="203516"/>
                  <a:pt x="276514" y="205122"/>
                </a:cubicBezTo>
                <a:cubicBezTo>
                  <a:pt x="275712" y="206729"/>
                  <a:pt x="274624" y="208392"/>
                  <a:pt x="273249" y="210113"/>
                </a:cubicBezTo>
                <a:cubicBezTo>
                  <a:pt x="270599" y="211260"/>
                  <a:pt x="269103" y="212120"/>
                  <a:pt x="268759" y="212694"/>
                </a:cubicBezTo>
                <a:cubicBezTo>
                  <a:pt x="268759" y="212809"/>
                  <a:pt x="267492" y="214530"/>
                  <a:pt x="264958" y="217857"/>
                </a:cubicBezTo>
                <a:cubicBezTo>
                  <a:pt x="262424" y="221183"/>
                  <a:pt x="261042" y="223134"/>
                  <a:pt x="260812" y="223707"/>
                </a:cubicBezTo>
                <a:cubicBezTo>
                  <a:pt x="260581" y="224281"/>
                  <a:pt x="259804" y="224941"/>
                  <a:pt x="258479" y="225686"/>
                </a:cubicBezTo>
                <a:cubicBezTo>
                  <a:pt x="257155" y="226432"/>
                  <a:pt x="256492" y="227092"/>
                  <a:pt x="256492" y="227665"/>
                </a:cubicBezTo>
                <a:lnTo>
                  <a:pt x="257011" y="230591"/>
                </a:lnTo>
                <a:cubicBezTo>
                  <a:pt x="257011" y="232426"/>
                  <a:pt x="255227" y="233344"/>
                  <a:pt x="251658" y="233344"/>
                </a:cubicBezTo>
                <a:cubicBezTo>
                  <a:pt x="244764" y="233344"/>
                  <a:pt x="241317" y="226174"/>
                  <a:pt x="241317" y="211834"/>
                </a:cubicBezTo>
                <a:cubicBezTo>
                  <a:pt x="241317" y="210228"/>
                  <a:pt x="242034" y="208421"/>
                  <a:pt x="243468" y="206413"/>
                </a:cubicBezTo>
                <a:cubicBezTo>
                  <a:pt x="244902" y="204405"/>
                  <a:pt x="246307" y="201968"/>
                  <a:pt x="247684" y="199100"/>
                </a:cubicBezTo>
                <a:cubicBezTo>
                  <a:pt x="249863" y="196920"/>
                  <a:pt x="252445" y="193765"/>
                  <a:pt x="255427" y="189635"/>
                </a:cubicBezTo>
                <a:cubicBezTo>
                  <a:pt x="258410" y="185505"/>
                  <a:pt x="260647" y="182694"/>
                  <a:pt x="262139" y="181203"/>
                </a:cubicBezTo>
                <a:lnTo>
                  <a:pt x="264376" y="177589"/>
                </a:lnTo>
                <a:cubicBezTo>
                  <a:pt x="264376" y="176213"/>
                  <a:pt x="264663" y="175180"/>
                  <a:pt x="265236" y="174492"/>
                </a:cubicBezTo>
                <a:cubicBezTo>
                  <a:pt x="265810" y="173803"/>
                  <a:pt x="266097" y="172943"/>
                  <a:pt x="266097" y="171911"/>
                </a:cubicBezTo>
                <a:cubicBezTo>
                  <a:pt x="266097" y="170075"/>
                  <a:pt x="265638" y="169157"/>
                  <a:pt x="264720" y="169157"/>
                </a:cubicBezTo>
                <a:cubicBezTo>
                  <a:pt x="262540" y="169157"/>
                  <a:pt x="260819" y="169702"/>
                  <a:pt x="259557" y="170792"/>
                </a:cubicBezTo>
                <a:cubicBezTo>
                  <a:pt x="258295" y="171882"/>
                  <a:pt x="256890" y="172656"/>
                  <a:pt x="255341" y="173115"/>
                </a:cubicBezTo>
                <a:cubicBezTo>
                  <a:pt x="253793" y="173574"/>
                  <a:pt x="252789" y="174377"/>
                  <a:pt x="252330" y="175524"/>
                </a:cubicBezTo>
                <a:cubicBezTo>
                  <a:pt x="250724" y="176213"/>
                  <a:pt x="249033" y="177675"/>
                  <a:pt x="247256" y="179912"/>
                </a:cubicBezTo>
                <a:cubicBezTo>
                  <a:pt x="245480" y="182149"/>
                  <a:pt x="244305" y="183555"/>
                  <a:pt x="243733" y="184128"/>
                </a:cubicBezTo>
                <a:cubicBezTo>
                  <a:pt x="243160" y="184702"/>
                  <a:pt x="242615" y="185476"/>
                  <a:pt x="242099" y="186451"/>
                </a:cubicBezTo>
                <a:cubicBezTo>
                  <a:pt x="241583" y="187427"/>
                  <a:pt x="240924" y="187972"/>
                  <a:pt x="240123" y="188086"/>
                </a:cubicBezTo>
                <a:cubicBezTo>
                  <a:pt x="239322" y="188201"/>
                  <a:pt x="238577" y="188603"/>
                  <a:pt x="237890" y="189291"/>
                </a:cubicBezTo>
                <a:cubicBezTo>
                  <a:pt x="237202" y="189979"/>
                  <a:pt x="236114" y="190323"/>
                  <a:pt x="234624" y="190323"/>
                </a:cubicBezTo>
                <a:cubicBezTo>
                  <a:pt x="233594" y="190323"/>
                  <a:pt x="232648" y="189262"/>
                  <a:pt x="231789" y="187140"/>
                </a:cubicBezTo>
                <a:lnTo>
                  <a:pt x="231620" y="186633"/>
                </a:lnTo>
                <a:lnTo>
                  <a:pt x="229491" y="191442"/>
                </a:lnTo>
                <a:cubicBezTo>
                  <a:pt x="228687" y="193794"/>
                  <a:pt x="227741" y="195428"/>
                  <a:pt x="226652" y="196346"/>
                </a:cubicBezTo>
                <a:cubicBezTo>
                  <a:pt x="225563" y="197264"/>
                  <a:pt x="224675" y="198268"/>
                  <a:pt x="223987" y="199358"/>
                </a:cubicBezTo>
                <a:cubicBezTo>
                  <a:pt x="223298" y="200448"/>
                  <a:pt x="221434" y="202025"/>
                  <a:pt x="218394" y="204090"/>
                </a:cubicBezTo>
                <a:cubicBezTo>
                  <a:pt x="215354" y="206155"/>
                  <a:pt x="212773" y="208249"/>
                  <a:pt x="210651" y="210371"/>
                </a:cubicBezTo>
                <a:cubicBezTo>
                  <a:pt x="208530" y="212493"/>
                  <a:pt x="206781" y="214013"/>
                  <a:pt x="205404" y="214931"/>
                </a:cubicBezTo>
                <a:lnTo>
                  <a:pt x="198007" y="220266"/>
                </a:lnTo>
                <a:lnTo>
                  <a:pt x="196975" y="221987"/>
                </a:lnTo>
                <a:cubicBezTo>
                  <a:pt x="196745" y="222216"/>
                  <a:pt x="195684" y="222704"/>
                  <a:pt x="193791" y="223449"/>
                </a:cubicBezTo>
                <a:cubicBezTo>
                  <a:pt x="191899" y="224195"/>
                  <a:pt x="190206" y="225141"/>
                  <a:pt x="188715" y="226289"/>
                </a:cubicBezTo>
                <a:lnTo>
                  <a:pt x="185620" y="228009"/>
                </a:lnTo>
                <a:cubicBezTo>
                  <a:pt x="184932" y="228468"/>
                  <a:pt x="183813" y="228755"/>
                  <a:pt x="182265" y="228870"/>
                </a:cubicBezTo>
                <a:cubicBezTo>
                  <a:pt x="180716" y="228985"/>
                  <a:pt x="179368" y="229644"/>
                  <a:pt x="178221" y="230849"/>
                </a:cubicBezTo>
                <a:cubicBezTo>
                  <a:pt x="177073" y="232053"/>
                  <a:pt x="176156" y="232656"/>
                  <a:pt x="175467" y="232656"/>
                </a:cubicBezTo>
                <a:lnTo>
                  <a:pt x="172886" y="232311"/>
                </a:lnTo>
                <a:lnTo>
                  <a:pt x="169447" y="233344"/>
                </a:lnTo>
                <a:cubicBezTo>
                  <a:pt x="167497" y="233344"/>
                  <a:pt x="165116" y="232168"/>
                  <a:pt x="162306" y="229816"/>
                </a:cubicBezTo>
                <a:cubicBezTo>
                  <a:pt x="159495" y="227465"/>
                  <a:pt x="158090" y="224969"/>
                  <a:pt x="158090" y="222331"/>
                </a:cubicBezTo>
                <a:lnTo>
                  <a:pt x="158090" y="221298"/>
                </a:lnTo>
                <a:lnTo>
                  <a:pt x="158434" y="218889"/>
                </a:lnTo>
                <a:cubicBezTo>
                  <a:pt x="158434" y="218430"/>
                  <a:pt x="158090" y="217254"/>
                  <a:pt x="157401" y="215361"/>
                </a:cubicBezTo>
                <a:cubicBezTo>
                  <a:pt x="156713" y="213468"/>
                  <a:pt x="156369" y="212407"/>
                  <a:pt x="156369" y="212178"/>
                </a:cubicBezTo>
                <a:lnTo>
                  <a:pt x="156713" y="209769"/>
                </a:lnTo>
                <a:lnTo>
                  <a:pt x="156369" y="208736"/>
                </a:lnTo>
                <a:cubicBezTo>
                  <a:pt x="156369" y="205639"/>
                  <a:pt x="156598" y="203688"/>
                  <a:pt x="157057" y="202885"/>
                </a:cubicBezTo>
                <a:cubicBezTo>
                  <a:pt x="157516" y="202082"/>
                  <a:pt x="157860" y="200964"/>
                  <a:pt x="158090" y="199530"/>
                </a:cubicBezTo>
                <a:cubicBezTo>
                  <a:pt x="158319" y="198096"/>
                  <a:pt x="158549" y="196920"/>
                  <a:pt x="158778" y="196002"/>
                </a:cubicBezTo>
                <a:lnTo>
                  <a:pt x="159638" y="191700"/>
                </a:lnTo>
                <a:cubicBezTo>
                  <a:pt x="160097" y="190323"/>
                  <a:pt x="160671" y="189406"/>
                  <a:pt x="161359" y="188947"/>
                </a:cubicBezTo>
                <a:cubicBezTo>
                  <a:pt x="161589" y="188029"/>
                  <a:pt x="162048" y="186480"/>
                  <a:pt x="162736" y="184300"/>
                </a:cubicBezTo>
                <a:lnTo>
                  <a:pt x="163424" y="181203"/>
                </a:lnTo>
                <a:lnTo>
                  <a:pt x="165145" y="178794"/>
                </a:lnTo>
                <a:cubicBezTo>
                  <a:pt x="166063" y="177876"/>
                  <a:pt x="166608" y="176643"/>
                  <a:pt x="166780" y="175094"/>
                </a:cubicBezTo>
                <a:cubicBezTo>
                  <a:pt x="166952" y="173545"/>
                  <a:pt x="167554" y="171911"/>
                  <a:pt x="168587" y="170190"/>
                </a:cubicBezTo>
                <a:cubicBezTo>
                  <a:pt x="169619" y="168469"/>
                  <a:pt x="170135" y="167436"/>
                  <a:pt x="170135" y="167092"/>
                </a:cubicBezTo>
                <a:cubicBezTo>
                  <a:pt x="170135" y="165716"/>
                  <a:pt x="169447" y="165027"/>
                  <a:pt x="168070" y="165027"/>
                </a:cubicBezTo>
                <a:cubicBezTo>
                  <a:pt x="167612" y="165027"/>
                  <a:pt x="166178" y="165945"/>
                  <a:pt x="163768" y="167781"/>
                </a:cubicBezTo>
                <a:lnTo>
                  <a:pt x="160668" y="166748"/>
                </a:lnTo>
                <a:cubicBezTo>
                  <a:pt x="160439" y="166748"/>
                  <a:pt x="159808" y="167322"/>
                  <a:pt x="158775" y="168469"/>
                </a:cubicBezTo>
                <a:cubicBezTo>
                  <a:pt x="158775" y="168928"/>
                  <a:pt x="158259" y="169272"/>
                  <a:pt x="157227" y="169501"/>
                </a:cubicBezTo>
                <a:cubicBezTo>
                  <a:pt x="156194" y="169731"/>
                  <a:pt x="155219" y="170591"/>
                  <a:pt x="154301" y="172083"/>
                </a:cubicBezTo>
                <a:lnTo>
                  <a:pt x="152922" y="172427"/>
                </a:lnTo>
                <a:lnTo>
                  <a:pt x="150685" y="171394"/>
                </a:lnTo>
                <a:lnTo>
                  <a:pt x="149996" y="171394"/>
                </a:lnTo>
                <a:cubicBezTo>
                  <a:pt x="148849" y="171394"/>
                  <a:pt x="148161" y="172656"/>
                  <a:pt x="147931" y="175180"/>
                </a:cubicBezTo>
                <a:cubicBezTo>
                  <a:pt x="146669" y="177016"/>
                  <a:pt x="145005" y="178220"/>
                  <a:pt x="142938" y="178794"/>
                </a:cubicBezTo>
                <a:lnTo>
                  <a:pt x="139153" y="179826"/>
                </a:lnTo>
                <a:cubicBezTo>
                  <a:pt x="137891" y="180285"/>
                  <a:pt x="136972" y="181318"/>
                  <a:pt x="136398" y="182924"/>
                </a:cubicBezTo>
                <a:cubicBezTo>
                  <a:pt x="135823" y="184530"/>
                  <a:pt x="134676" y="185993"/>
                  <a:pt x="132955" y="187312"/>
                </a:cubicBezTo>
                <a:cubicBezTo>
                  <a:pt x="131234" y="188631"/>
                  <a:pt x="130087" y="189291"/>
                  <a:pt x="129513" y="189291"/>
                </a:cubicBezTo>
                <a:cubicBezTo>
                  <a:pt x="126299" y="189291"/>
                  <a:pt x="124692" y="187513"/>
                  <a:pt x="124692" y="183956"/>
                </a:cubicBezTo>
                <a:lnTo>
                  <a:pt x="126072" y="175868"/>
                </a:lnTo>
                <a:lnTo>
                  <a:pt x="125725" y="174836"/>
                </a:lnTo>
                <a:lnTo>
                  <a:pt x="128483" y="172427"/>
                </a:lnTo>
                <a:lnTo>
                  <a:pt x="129516" y="172427"/>
                </a:lnTo>
                <a:cubicBezTo>
                  <a:pt x="130319" y="172427"/>
                  <a:pt x="131524" y="171566"/>
                  <a:pt x="133132" y="169846"/>
                </a:cubicBezTo>
                <a:lnTo>
                  <a:pt x="134856" y="169157"/>
                </a:lnTo>
                <a:cubicBezTo>
                  <a:pt x="137152" y="165716"/>
                  <a:pt x="139161" y="163708"/>
                  <a:pt x="140884" y="163134"/>
                </a:cubicBezTo>
                <a:lnTo>
                  <a:pt x="143643" y="161069"/>
                </a:lnTo>
                <a:cubicBezTo>
                  <a:pt x="144102" y="160610"/>
                  <a:pt x="144762" y="160209"/>
                  <a:pt x="145623" y="159865"/>
                </a:cubicBezTo>
                <a:cubicBezTo>
                  <a:pt x="146484" y="159521"/>
                  <a:pt x="147862" y="158402"/>
                  <a:pt x="149757" y="156509"/>
                </a:cubicBezTo>
                <a:cubicBezTo>
                  <a:pt x="151652" y="154616"/>
                  <a:pt x="153174" y="153670"/>
                  <a:pt x="154323" y="153670"/>
                </a:cubicBezTo>
                <a:cubicBezTo>
                  <a:pt x="155472" y="153670"/>
                  <a:pt x="156390" y="153784"/>
                  <a:pt x="157079" y="154014"/>
                </a:cubicBezTo>
                <a:cubicBezTo>
                  <a:pt x="157767" y="152637"/>
                  <a:pt x="159145" y="151289"/>
                  <a:pt x="161213" y="149970"/>
                </a:cubicBezTo>
                <a:cubicBezTo>
                  <a:pt x="163280" y="148651"/>
                  <a:pt x="164946" y="147073"/>
                  <a:pt x="166210" y="145238"/>
                </a:cubicBezTo>
                <a:lnTo>
                  <a:pt x="168450" y="144205"/>
                </a:lnTo>
                <a:cubicBezTo>
                  <a:pt x="170287" y="143287"/>
                  <a:pt x="171923" y="142112"/>
                  <a:pt x="173358" y="140678"/>
                </a:cubicBezTo>
                <a:cubicBezTo>
                  <a:pt x="174793" y="139244"/>
                  <a:pt x="176659" y="138526"/>
                  <a:pt x="178957" y="138526"/>
                </a:cubicBezTo>
                <a:close/>
                <a:moveTo>
                  <a:pt x="1026133" y="135085"/>
                </a:moveTo>
                <a:cubicBezTo>
                  <a:pt x="1026592" y="135085"/>
                  <a:pt x="1027538" y="135429"/>
                  <a:pt x="1028971" y="136117"/>
                </a:cubicBezTo>
                <a:cubicBezTo>
                  <a:pt x="1030404" y="136806"/>
                  <a:pt x="1032152" y="137150"/>
                  <a:pt x="1034215" y="137150"/>
                </a:cubicBezTo>
                <a:cubicBezTo>
                  <a:pt x="1036737" y="137150"/>
                  <a:pt x="1039059" y="138297"/>
                  <a:pt x="1041180" y="140591"/>
                </a:cubicBezTo>
                <a:cubicBezTo>
                  <a:pt x="1043302" y="142886"/>
                  <a:pt x="1044363" y="145008"/>
                  <a:pt x="1044363" y="146959"/>
                </a:cubicBezTo>
                <a:cubicBezTo>
                  <a:pt x="1044363" y="150515"/>
                  <a:pt x="1042531" y="154129"/>
                  <a:pt x="1038867" y="157800"/>
                </a:cubicBezTo>
                <a:cubicBezTo>
                  <a:pt x="1035203" y="161471"/>
                  <a:pt x="1032283" y="163536"/>
                  <a:pt x="1030107" y="163995"/>
                </a:cubicBezTo>
                <a:cubicBezTo>
                  <a:pt x="1028160" y="165945"/>
                  <a:pt x="1026671" y="167178"/>
                  <a:pt x="1025641" y="167694"/>
                </a:cubicBezTo>
                <a:cubicBezTo>
                  <a:pt x="1024610" y="168211"/>
                  <a:pt x="1023551" y="169014"/>
                  <a:pt x="1022463" y="170104"/>
                </a:cubicBezTo>
                <a:cubicBezTo>
                  <a:pt x="1021375" y="171194"/>
                  <a:pt x="1020487" y="171738"/>
                  <a:pt x="1019801" y="171738"/>
                </a:cubicBezTo>
                <a:cubicBezTo>
                  <a:pt x="1019342" y="171738"/>
                  <a:pt x="1018998" y="171595"/>
                  <a:pt x="1018769" y="171308"/>
                </a:cubicBezTo>
                <a:cubicBezTo>
                  <a:pt x="1018541" y="171021"/>
                  <a:pt x="1018197" y="170878"/>
                  <a:pt x="1017738" y="170878"/>
                </a:cubicBezTo>
                <a:cubicBezTo>
                  <a:pt x="1015906" y="170878"/>
                  <a:pt x="1013903" y="173115"/>
                  <a:pt x="1011729" y="177589"/>
                </a:cubicBezTo>
                <a:lnTo>
                  <a:pt x="1008637" y="177245"/>
                </a:lnTo>
                <a:cubicBezTo>
                  <a:pt x="1006690" y="178507"/>
                  <a:pt x="1005430" y="179884"/>
                  <a:pt x="1004858" y="181375"/>
                </a:cubicBezTo>
                <a:cubicBezTo>
                  <a:pt x="1004285" y="182866"/>
                  <a:pt x="1003083" y="183612"/>
                  <a:pt x="1001251" y="183612"/>
                </a:cubicBezTo>
                <a:cubicBezTo>
                  <a:pt x="997013" y="187857"/>
                  <a:pt x="994150" y="189979"/>
                  <a:pt x="992663" y="189979"/>
                </a:cubicBezTo>
                <a:cubicBezTo>
                  <a:pt x="992433" y="189979"/>
                  <a:pt x="991631" y="189750"/>
                  <a:pt x="990256" y="189291"/>
                </a:cubicBezTo>
                <a:cubicBezTo>
                  <a:pt x="989340" y="190438"/>
                  <a:pt x="988882" y="191643"/>
                  <a:pt x="988882" y="192905"/>
                </a:cubicBezTo>
                <a:cubicBezTo>
                  <a:pt x="988882" y="194281"/>
                  <a:pt x="987966" y="195084"/>
                  <a:pt x="986134" y="195314"/>
                </a:cubicBezTo>
                <a:lnTo>
                  <a:pt x="983903" y="197379"/>
                </a:lnTo>
                <a:lnTo>
                  <a:pt x="982184" y="197035"/>
                </a:lnTo>
                <a:lnTo>
                  <a:pt x="978748" y="200648"/>
                </a:lnTo>
                <a:cubicBezTo>
                  <a:pt x="977031" y="200648"/>
                  <a:pt x="975256" y="201222"/>
                  <a:pt x="973424" y="202369"/>
                </a:cubicBezTo>
                <a:cubicBezTo>
                  <a:pt x="973195" y="203746"/>
                  <a:pt x="972851" y="205495"/>
                  <a:pt x="972392" y="207618"/>
                </a:cubicBezTo>
                <a:cubicBezTo>
                  <a:pt x="971933" y="209740"/>
                  <a:pt x="971704" y="210916"/>
                  <a:pt x="971704" y="211145"/>
                </a:cubicBezTo>
                <a:cubicBezTo>
                  <a:pt x="971704" y="214472"/>
                  <a:pt x="974744" y="216136"/>
                  <a:pt x="980824" y="216136"/>
                </a:cubicBezTo>
                <a:lnTo>
                  <a:pt x="989087" y="214931"/>
                </a:lnTo>
                <a:cubicBezTo>
                  <a:pt x="991266" y="214931"/>
                  <a:pt x="993303" y="214358"/>
                  <a:pt x="995195" y="213210"/>
                </a:cubicBezTo>
                <a:cubicBezTo>
                  <a:pt x="997088" y="212063"/>
                  <a:pt x="999126" y="211489"/>
                  <a:pt x="1001307" y="211489"/>
                </a:cubicBezTo>
                <a:cubicBezTo>
                  <a:pt x="1001995" y="211489"/>
                  <a:pt x="1003028" y="211260"/>
                  <a:pt x="1004405" y="210801"/>
                </a:cubicBezTo>
                <a:lnTo>
                  <a:pt x="1006125" y="211489"/>
                </a:lnTo>
                <a:cubicBezTo>
                  <a:pt x="1006928" y="209769"/>
                  <a:pt x="1008420" y="208220"/>
                  <a:pt x="1010600" y="206843"/>
                </a:cubicBezTo>
                <a:cubicBezTo>
                  <a:pt x="1012779" y="205467"/>
                  <a:pt x="1014501" y="204778"/>
                  <a:pt x="1015765" y="204778"/>
                </a:cubicBezTo>
                <a:lnTo>
                  <a:pt x="1017486" y="203746"/>
                </a:lnTo>
                <a:cubicBezTo>
                  <a:pt x="1017944" y="202369"/>
                  <a:pt x="1018633" y="201451"/>
                  <a:pt x="1019551" y="200992"/>
                </a:cubicBezTo>
                <a:lnTo>
                  <a:pt x="1020927" y="199788"/>
                </a:lnTo>
                <a:cubicBezTo>
                  <a:pt x="1021845" y="198870"/>
                  <a:pt x="1022705" y="198411"/>
                  <a:pt x="1023508" y="198411"/>
                </a:cubicBezTo>
                <a:lnTo>
                  <a:pt x="1025918" y="198411"/>
                </a:lnTo>
                <a:lnTo>
                  <a:pt x="1026606" y="198067"/>
                </a:lnTo>
                <a:cubicBezTo>
                  <a:pt x="1027983" y="195084"/>
                  <a:pt x="1029905" y="193335"/>
                  <a:pt x="1032372" y="192819"/>
                </a:cubicBezTo>
                <a:cubicBezTo>
                  <a:pt x="1034839" y="192302"/>
                  <a:pt x="1036389" y="191471"/>
                  <a:pt x="1037020" y="190323"/>
                </a:cubicBezTo>
                <a:cubicBezTo>
                  <a:pt x="1037651" y="189176"/>
                  <a:pt x="1038769" y="188488"/>
                  <a:pt x="1040375" y="188258"/>
                </a:cubicBezTo>
                <a:cubicBezTo>
                  <a:pt x="1041981" y="188029"/>
                  <a:pt x="1043329" y="187255"/>
                  <a:pt x="1044419" y="185935"/>
                </a:cubicBezTo>
                <a:cubicBezTo>
                  <a:pt x="1045509" y="184616"/>
                  <a:pt x="1046858" y="183383"/>
                  <a:pt x="1048464" y="182235"/>
                </a:cubicBezTo>
                <a:cubicBezTo>
                  <a:pt x="1050071" y="181088"/>
                  <a:pt x="1051190" y="180228"/>
                  <a:pt x="1051822" y="179654"/>
                </a:cubicBezTo>
                <a:cubicBezTo>
                  <a:pt x="1052452" y="179081"/>
                  <a:pt x="1052997" y="178794"/>
                  <a:pt x="1053456" y="178794"/>
                </a:cubicBezTo>
                <a:cubicBezTo>
                  <a:pt x="1054145" y="178794"/>
                  <a:pt x="1054489" y="179310"/>
                  <a:pt x="1054489" y="180343"/>
                </a:cubicBezTo>
                <a:cubicBezTo>
                  <a:pt x="1054489" y="181375"/>
                  <a:pt x="1054718" y="181891"/>
                  <a:pt x="1055177" y="181891"/>
                </a:cubicBezTo>
                <a:cubicBezTo>
                  <a:pt x="1055636" y="181891"/>
                  <a:pt x="1055865" y="181662"/>
                  <a:pt x="1055865" y="181203"/>
                </a:cubicBezTo>
                <a:cubicBezTo>
                  <a:pt x="1055865" y="180744"/>
                  <a:pt x="1055751" y="180170"/>
                  <a:pt x="1055521" y="179482"/>
                </a:cubicBezTo>
                <a:lnTo>
                  <a:pt x="1055521" y="178278"/>
                </a:lnTo>
                <a:cubicBezTo>
                  <a:pt x="1055521" y="176557"/>
                  <a:pt x="1056439" y="175410"/>
                  <a:pt x="1058275" y="174836"/>
                </a:cubicBezTo>
                <a:lnTo>
                  <a:pt x="1066018" y="169846"/>
                </a:lnTo>
                <a:cubicBezTo>
                  <a:pt x="1066249" y="167436"/>
                  <a:pt x="1066910" y="166031"/>
                  <a:pt x="1068000" y="165629"/>
                </a:cubicBezTo>
                <a:cubicBezTo>
                  <a:pt x="1069090" y="165228"/>
                  <a:pt x="1069921" y="164769"/>
                  <a:pt x="1070495" y="164253"/>
                </a:cubicBezTo>
                <a:cubicBezTo>
                  <a:pt x="1071069" y="163737"/>
                  <a:pt x="1071700" y="163478"/>
                  <a:pt x="1072388" y="163478"/>
                </a:cubicBezTo>
                <a:cubicBezTo>
                  <a:pt x="1073879" y="163478"/>
                  <a:pt x="1074625" y="164339"/>
                  <a:pt x="1074625" y="166060"/>
                </a:cubicBezTo>
                <a:lnTo>
                  <a:pt x="1073765" y="170534"/>
                </a:lnTo>
                <a:lnTo>
                  <a:pt x="1074625" y="175180"/>
                </a:lnTo>
                <a:cubicBezTo>
                  <a:pt x="1074625" y="175868"/>
                  <a:pt x="1074080" y="176815"/>
                  <a:pt x="1072989" y="178019"/>
                </a:cubicBezTo>
                <a:cubicBezTo>
                  <a:pt x="1071898" y="179224"/>
                  <a:pt x="1071066" y="181060"/>
                  <a:pt x="1070492" y="183526"/>
                </a:cubicBezTo>
                <a:cubicBezTo>
                  <a:pt x="1069919" y="185993"/>
                  <a:pt x="1069172" y="187341"/>
                  <a:pt x="1068252" y="187570"/>
                </a:cubicBezTo>
                <a:lnTo>
                  <a:pt x="1067220" y="187570"/>
                </a:lnTo>
                <a:cubicBezTo>
                  <a:pt x="1065153" y="189750"/>
                  <a:pt x="1063517" y="191040"/>
                  <a:pt x="1062312" y="191442"/>
                </a:cubicBezTo>
                <a:cubicBezTo>
                  <a:pt x="1061106" y="191843"/>
                  <a:pt x="1060159" y="192560"/>
                  <a:pt x="1059468" y="193593"/>
                </a:cubicBezTo>
                <a:lnTo>
                  <a:pt x="1053615" y="200304"/>
                </a:lnTo>
                <a:cubicBezTo>
                  <a:pt x="1052466" y="201451"/>
                  <a:pt x="1051489" y="202484"/>
                  <a:pt x="1050685" y="203402"/>
                </a:cubicBezTo>
                <a:cubicBezTo>
                  <a:pt x="1049882" y="204319"/>
                  <a:pt x="1049250" y="204778"/>
                  <a:pt x="1048791" y="204778"/>
                </a:cubicBezTo>
                <a:lnTo>
                  <a:pt x="1047415" y="203402"/>
                </a:lnTo>
                <a:cubicBezTo>
                  <a:pt x="1047415" y="203172"/>
                  <a:pt x="1047185" y="203057"/>
                  <a:pt x="1046726" y="203057"/>
                </a:cubicBezTo>
                <a:cubicBezTo>
                  <a:pt x="1045577" y="203057"/>
                  <a:pt x="1044859" y="203746"/>
                  <a:pt x="1044572" y="205122"/>
                </a:cubicBezTo>
                <a:cubicBezTo>
                  <a:pt x="1044286" y="206499"/>
                  <a:pt x="1043682" y="207704"/>
                  <a:pt x="1042763" y="208736"/>
                </a:cubicBezTo>
                <a:cubicBezTo>
                  <a:pt x="1039320" y="210342"/>
                  <a:pt x="1037081" y="211834"/>
                  <a:pt x="1036046" y="213210"/>
                </a:cubicBezTo>
                <a:lnTo>
                  <a:pt x="1035014" y="213554"/>
                </a:lnTo>
                <a:lnTo>
                  <a:pt x="1031914" y="213554"/>
                </a:lnTo>
                <a:cubicBezTo>
                  <a:pt x="1030422" y="213554"/>
                  <a:pt x="1029389" y="214673"/>
                  <a:pt x="1028815" y="216910"/>
                </a:cubicBezTo>
                <a:cubicBezTo>
                  <a:pt x="1028240" y="219147"/>
                  <a:pt x="1026604" y="220438"/>
                  <a:pt x="1023906" y="220782"/>
                </a:cubicBezTo>
                <a:cubicBezTo>
                  <a:pt x="1021209" y="221126"/>
                  <a:pt x="1019285" y="221814"/>
                  <a:pt x="1018136" y="222847"/>
                </a:cubicBezTo>
                <a:cubicBezTo>
                  <a:pt x="1017907" y="223076"/>
                  <a:pt x="1017390" y="223306"/>
                  <a:pt x="1016586" y="223535"/>
                </a:cubicBezTo>
                <a:cubicBezTo>
                  <a:pt x="1015782" y="223765"/>
                  <a:pt x="1014175" y="224683"/>
                  <a:pt x="1011764" y="226289"/>
                </a:cubicBezTo>
                <a:lnTo>
                  <a:pt x="997298" y="231451"/>
                </a:lnTo>
                <a:cubicBezTo>
                  <a:pt x="996149" y="232025"/>
                  <a:pt x="995403" y="232311"/>
                  <a:pt x="995058" y="232311"/>
                </a:cubicBezTo>
                <a:lnTo>
                  <a:pt x="990237" y="233000"/>
                </a:lnTo>
                <a:cubicBezTo>
                  <a:pt x="989547" y="233000"/>
                  <a:pt x="988858" y="232541"/>
                  <a:pt x="988170" y="231623"/>
                </a:cubicBezTo>
                <a:cubicBezTo>
                  <a:pt x="987481" y="230705"/>
                  <a:pt x="987023" y="230246"/>
                  <a:pt x="986793" y="230246"/>
                </a:cubicBezTo>
                <a:lnTo>
                  <a:pt x="983693" y="231279"/>
                </a:lnTo>
                <a:cubicBezTo>
                  <a:pt x="981397" y="231967"/>
                  <a:pt x="979215" y="232311"/>
                  <a:pt x="977148" y="232311"/>
                </a:cubicBezTo>
                <a:cubicBezTo>
                  <a:pt x="975999" y="232311"/>
                  <a:pt x="974736" y="231910"/>
                  <a:pt x="973358" y="231107"/>
                </a:cubicBezTo>
                <a:cubicBezTo>
                  <a:pt x="971981" y="230304"/>
                  <a:pt x="970891" y="229730"/>
                  <a:pt x="970088" y="229386"/>
                </a:cubicBezTo>
                <a:cubicBezTo>
                  <a:pt x="966757" y="229386"/>
                  <a:pt x="964403" y="226805"/>
                  <a:pt x="963027" y="221642"/>
                </a:cubicBezTo>
                <a:lnTo>
                  <a:pt x="960959" y="221987"/>
                </a:lnTo>
                <a:cubicBezTo>
                  <a:pt x="960500" y="221987"/>
                  <a:pt x="958951" y="217914"/>
                  <a:pt x="956310" y="209769"/>
                </a:cubicBezTo>
                <a:cubicBezTo>
                  <a:pt x="955622" y="208851"/>
                  <a:pt x="954532" y="208191"/>
                  <a:pt x="953041" y="207790"/>
                </a:cubicBezTo>
                <a:cubicBezTo>
                  <a:pt x="951549" y="207388"/>
                  <a:pt x="950804" y="206270"/>
                  <a:pt x="950804" y="204434"/>
                </a:cubicBezTo>
                <a:cubicBezTo>
                  <a:pt x="950804" y="199272"/>
                  <a:pt x="951922" y="195801"/>
                  <a:pt x="954159" y="194023"/>
                </a:cubicBezTo>
                <a:cubicBezTo>
                  <a:pt x="956396" y="192245"/>
                  <a:pt x="957629" y="190897"/>
                  <a:pt x="957859" y="189979"/>
                </a:cubicBezTo>
                <a:lnTo>
                  <a:pt x="960265" y="181031"/>
                </a:lnTo>
                <a:cubicBezTo>
                  <a:pt x="960724" y="180687"/>
                  <a:pt x="961298" y="179540"/>
                  <a:pt x="961986" y="177589"/>
                </a:cubicBezTo>
                <a:lnTo>
                  <a:pt x="965941" y="170362"/>
                </a:lnTo>
                <a:cubicBezTo>
                  <a:pt x="966400" y="169559"/>
                  <a:pt x="967432" y="167551"/>
                  <a:pt x="969036" y="164339"/>
                </a:cubicBezTo>
                <a:lnTo>
                  <a:pt x="972650" y="161413"/>
                </a:lnTo>
                <a:cubicBezTo>
                  <a:pt x="975402" y="161184"/>
                  <a:pt x="976892" y="159750"/>
                  <a:pt x="977120" y="157111"/>
                </a:cubicBezTo>
                <a:cubicBezTo>
                  <a:pt x="977349" y="154473"/>
                  <a:pt x="979240" y="152178"/>
                  <a:pt x="982795" y="150228"/>
                </a:cubicBezTo>
                <a:lnTo>
                  <a:pt x="984860" y="147303"/>
                </a:lnTo>
                <a:cubicBezTo>
                  <a:pt x="986579" y="145582"/>
                  <a:pt x="991279" y="143345"/>
                  <a:pt x="998960" y="140591"/>
                </a:cubicBezTo>
                <a:cubicBezTo>
                  <a:pt x="1000910" y="139444"/>
                  <a:pt x="1002229" y="138412"/>
                  <a:pt x="1002918" y="137494"/>
                </a:cubicBezTo>
                <a:cubicBezTo>
                  <a:pt x="1003147" y="137265"/>
                  <a:pt x="1003376" y="137150"/>
                  <a:pt x="1003603" y="137150"/>
                </a:cubicBezTo>
                <a:lnTo>
                  <a:pt x="1006357" y="137838"/>
                </a:lnTo>
                <a:cubicBezTo>
                  <a:pt x="1007846" y="137838"/>
                  <a:pt x="1009767" y="137437"/>
                  <a:pt x="1012117" y="136634"/>
                </a:cubicBezTo>
                <a:cubicBezTo>
                  <a:pt x="1014468" y="135831"/>
                  <a:pt x="1016733" y="135429"/>
                  <a:pt x="1018911" y="135429"/>
                </a:cubicBezTo>
                <a:close/>
                <a:moveTo>
                  <a:pt x="530833" y="135085"/>
                </a:moveTo>
                <a:cubicBezTo>
                  <a:pt x="531292" y="135085"/>
                  <a:pt x="532237" y="135429"/>
                  <a:pt x="533671" y="136117"/>
                </a:cubicBezTo>
                <a:cubicBezTo>
                  <a:pt x="535104" y="136806"/>
                  <a:pt x="536852" y="137150"/>
                  <a:pt x="538915" y="137150"/>
                </a:cubicBezTo>
                <a:cubicBezTo>
                  <a:pt x="541437" y="137150"/>
                  <a:pt x="543759" y="138297"/>
                  <a:pt x="545880" y="140591"/>
                </a:cubicBezTo>
                <a:cubicBezTo>
                  <a:pt x="548002" y="142886"/>
                  <a:pt x="549063" y="145008"/>
                  <a:pt x="549063" y="146959"/>
                </a:cubicBezTo>
                <a:cubicBezTo>
                  <a:pt x="549063" y="150515"/>
                  <a:pt x="547231" y="154129"/>
                  <a:pt x="543567" y="157800"/>
                </a:cubicBezTo>
                <a:cubicBezTo>
                  <a:pt x="539903" y="161471"/>
                  <a:pt x="536983" y="163536"/>
                  <a:pt x="534807" y="163995"/>
                </a:cubicBezTo>
                <a:cubicBezTo>
                  <a:pt x="532860" y="165945"/>
                  <a:pt x="531371" y="167178"/>
                  <a:pt x="530341" y="167694"/>
                </a:cubicBezTo>
                <a:cubicBezTo>
                  <a:pt x="529310" y="168211"/>
                  <a:pt x="528251" y="169014"/>
                  <a:pt x="527162" y="170104"/>
                </a:cubicBezTo>
                <a:cubicBezTo>
                  <a:pt x="526074" y="171194"/>
                  <a:pt x="525187" y="171738"/>
                  <a:pt x="524501" y="171738"/>
                </a:cubicBezTo>
                <a:cubicBezTo>
                  <a:pt x="524042" y="171738"/>
                  <a:pt x="523698" y="171595"/>
                  <a:pt x="523469" y="171308"/>
                </a:cubicBezTo>
                <a:cubicBezTo>
                  <a:pt x="523241" y="171021"/>
                  <a:pt x="522897" y="170878"/>
                  <a:pt x="522438" y="170878"/>
                </a:cubicBezTo>
                <a:cubicBezTo>
                  <a:pt x="520606" y="170878"/>
                  <a:pt x="518603" y="173115"/>
                  <a:pt x="516429" y="177589"/>
                </a:cubicBezTo>
                <a:lnTo>
                  <a:pt x="513337" y="177245"/>
                </a:lnTo>
                <a:cubicBezTo>
                  <a:pt x="511390" y="178507"/>
                  <a:pt x="510130" y="179884"/>
                  <a:pt x="509558" y="181375"/>
                </a:cubicBezTo>
                <a:cubicBezTo>
                  <a:pt x="508985" y="182866"/>
                  <a:pt x="507783" y="183612"/>
                  <a:pt x="505951" y="183612"/>
                </a:cubicBezTo>
                <a:cubicBezTo>
                  <a:pt x="501713" y="187857"/>
                  <a:pt x="498850" y="189979"/>
                  <a:pt x="497363" y="189979"/>
                </a:cubicBezTo>
                <a:cubicBezTo>
                  <a:pt x="497133" y="189979"/>
                  <a:pt x="496331" y="189750"/>
                  <a:pt x="494956" y="189291"/>
                </a:cubicBezTo>
                <a:cubicBezTo>
                  <a:pt x="494040" y="190438"/>
                  <a:pt x="493582" y="191643"/>
                  <a:pt x="493582" y="192905"/>
                </a:cubicBezTo>
                <a:cubicBezTo>
                  <a:pt x="493582" y="194281"/>
                  <a:pt x="492666" y="195084"/>
                  <a:pt x="490834" y="195314"/>
                </a:cubicBezTo>
                <a:lnTo>
                  <a:pt x="488602" y="197379"/>
                </a:lnTo>
                <a:lnTo>
                  <a:pt x="486884" y="197035"/>
                </a:lnTo>
                <a:lnTo>
                  <a:pt x="483448" y="200648"/>
                </a:lnTo>
                <a:cubicBezTo>
                  <a:pt x="481731" y="200648"/>
                  <a:pt x="479956" y="201222"/>
                  <a:pt x="478124" y="202369"/>
                </a:cubicBezTo>
                <a:cubicBezTo>
                  <a:pt x="477895" y="203746"/>
                  <a:pt x="477551" y="205495"/>
                  <a:pt x="477092" y="207618"/>
                </a:cubicBezTo>
                <a:cubicBezTo>
                  <a:pt x="476633" y="209740"/>
                  <a:pt x="476404" y="210916"/>
                  <a:pt x="476404" y="211145"/>
                </a:cubicBezTo>
                <a:cubicBezTo>
                  <a:pt x="476404" y="214472"/>
                  <a:pt x="479444" y="216136"/>
                  <a:pt x="485524" y="216136"/>
                </a:cubicBezTo>
                <a:lnTo>
                  <a:pt x="493786" y="214931"/>
                </a:lnTo>
                <a:cubicBezTo>
                  <a:pt x="495966" y="214931"/>
                  <a:pt x="498003" y="214358"/>
                  <a:pt x="499895" y="213210"/>
                </a:cubicBezTo>
                <a:cubicBezTo>
                  <a:pt x="501788" y="212063"/>
                  <a:pt x="503826" y="211489"/>
                  <a:pt x="506007" y="211489"/>
                </a:cubicBezTo>
                <a:cubicBezTo>
                  <a:pt x="506695" y="211489"/>
                  <a:pt x="507728" y="211260"/>
                  <a:pt x="509105" y="210801"/>
                </a:cubicBezTo>
                <a:lnTo>
                  <a:pt x="510825" y="211489"/>
                </a:lnTo>
                <a:cubicBezTo>
                  <a:pt x="511628" y="209769"/>
                  <a:pt x="513120" y="208220"/>
                  <a:pt x="515300" y="206843"/>
                </a:cubicBezTo>
                <a:cubicBezTo>
                  <a:pt x="517479" y="205467"/>
                  <a:pt x="519201" y="204778"/>
                  <a:pt x="520465" y="204778"/>
                </a:cubicBezTo>
                <a:lnTo>
                  <a:pt x="522185" y="203746"/>
                </a:lnTo>
                <a:cubicBezTo>
                  <a:pt x="522644" y="202369"/>
                  <a:pt x="523333" y="201451"/>
                  <a:pt x="524250" y="200992"/>
                </a:cubicBezTo>
                <a:lnTo>
                  <a:pt x="525627" y="199788"/>
                </a:lnTo>
                <a:cubicBezTo>
                  <a:pt x="526545" y="198870"/>
                  <a:pt x="527405" y="198411"/>
                  <a:pt x="528208" y="198411"/>
                </a:cubicBezTo>
                <a:lnTo>
                  <a:pt x="530618" y="198411"/>
                </a:lnTo>
                <a:lnTo>
                  <a:pt x="531306" y="198067"/>
                </a:lnTo>
                <a:cubicBezTo>
                  <a:pt x="532683" y="195084"/>
                  <a:pt x="534605" y="193335"/>
                  <a:pt x="537072" y="192819"/>
                </a:cubicBezTo>
                <a:cubicBezTo>
                  <a:pt x="539539" y="192302"/>
                  <a:pt x="541089" y="191471"/>
                  <a:pt x="541720" y="190323"/>
                </a:cubicBezTo>
                <a:cubicBezTo>
                  <a:pt x="542351" y="189176"/>
                  <a:pt x="543469" y="188488"/>
                  <a:pt x="545075" y="188258"/>
                </a:cubicBezTo>
                <a:cubicBezTo>
                  <a:pt x="546681" y="188029"/>
                  <a:pt x="548029" y="187255"/>
                  <a:pt x="549119" y="185935"/>
                </a:cubicBezTo>
                <a:cubicBezTo>
                  <a:pt x="550209" y="184616"/>
                  <a:pt x="551557" y="183383"/>
                  <a:pt x="553164" y="182235"/>
                </a:cubicBezTo>
                <a:cubicBezTo>
                  <a:pt x="554771" y="181088"/>
                  <a:pt x="555890" y="180228"/>
                  <a:pt x="556521" y="179654"/>
                </a:cubicBezTo>
                <a:cubicBezTo>
                  <a:pt x="557152" y="179081"/>
                  <a:pt x="557697" y="178794"/>
                  <a:pt x="558156" y="178794"/>
                </a:cubicBezTo>
                <a:cubicBezTo>
                  <a:pt x="558844" y="178794"/>
                  <a:pt x="559189" y="179310"/>
                  <a:pt x="559189" y="180343"/>
                </a:cubicBezTo>
                <a:cubicBezTo>
                  <a:pt x="559189" y="181375"/>
                  <a:pt x="559418" y="181891"/>
                  <a:pt x="559877" y="181891"/>
                </a:cubicBezTo>
                <a:cubicBezTo>
                  <a:pt x="560336" y="181891"/>
                  <a:pt x="560565" y="181662"/>
                  <a:pt x="560565" y="181203"/>
                </a:cubicBezTo>
                <a:cubicBezTo>
                  <a:pt x="560565" y="180744"/>
                  <a:pt x="560451" y="180170"/>
                  <a:pt x="560221" y="179482"/>
                </a:cubicBezTo>
                <a:lnTo>
                  <a:pt x="560221" y="178278"/>
                </a:lnTo>
                <a:cubicBezTo>
                  <a:pt x="560221" y="176557"/>
                  <a:pt x="561139" y="175410"/>
                  <a:pt x="562974" y="174836"/>
                </a:cubicBezTo>
                <a:lnTo>
                  <a:pt x="570718" y="169846"/>
                </a:lnTo>
                <a:cubicBezTo>
                  <a:pt x="570949" y="167436"/>
                  <a:pt x="571610" y="166031"/>
                  <a:pt x="572700" y="165629"/>
                </a:cubicBezTo>
                <a:cubicBezTo>
                  <a:pt x="573790" y="165228"/>
                  <a:pt x="574621" y="164769"/>
                  <a:pt x="575195" y="164253"/>
                </a:cubicBezTo>
                <a:cubicBezTo>
                  <a:pt x="575769" y="163737"/>
                  <a:pt x="576400" y="163478"/>
                  <a:pt x="577088" y="163478"/>
                </a:cubicBezTo>
                <a:cubicBezTo>
                  <a:pt x="578579" y="163478"/>
                  <a:pt x="579325" y="164339"/>
                  <a:pt x="579325" y="166060"/>
                </a:cubicBezTo>
                <a:lnTo>
                  <a:pt x="578465" y="170534"/>
                </a:lnTo>
                <a:lnTo>
                  <a:pt x="579325" y="175180"/>
                </a:lnTo>
                <a:cubicBezTo>
                  <a:pt x="579325" y="175868"/>
                  <a:pt x="578780" y="176815"/>
                  <a:pt x="577689" y="178019"/>
                </a:cubicBezTo>
                <a:cubicBezTo>
                  <a:pt x="576598" y="179224"/>
                  <a:pt x="575766" y="181060"/>
                  <a:pt x="575192" y="183526"/>
                </a:cubicBezTo>
                <a:cubicBezTo>
                  <a:pt x="574619" y="185993"/>
                  <a:pt x="573872" y="187341"/>
                  <a:pt x="572953" y="187570"/>
                </a:cubicBezTo>
                <a:lnTo>
                  <a:pt x="571920" y="187570"/>
                </a:lnTo>
                <a:cubicBezTo>
                  <a:pt x="569853" y="189750"/>
                  <a:pt x="568217" y="191040"/>
                  <a:pt x="567012" y="191442"/>
                </a:cubicBezTo>
                <a:cubicBezTo>
                  <a:pt x="565806" y="191843"/>
                  <a:pt x="564858" y="192560"/>
                  <a:pt x="564168" y="193593"/>
                </a:cubicBezTo>
                <a:lnTo>
                  <a:pt x="558315" y="200304"/>
                </a:lnTo>
                <a:cubicBezTo>
                  <a:pt x="557166" y="201451"/>
                  <a:pt x="556189" y="202484"/>
                  <a:pt x="555385" y="203402"/>
                </a:cubicBezTo>
                <a:cubicBezTo>
                  <a:pt x="554581" y="204319"/>
                  <a:pt x="553950" y="204778"/>
                  <a:pt x="553491" y="204778"/>
                </a:cubicBezTo>
                <a:lnTo>
                  <a:pt x="552114" y="203402"/>
                </a:lnTo>
                <a:cubicBezTo>
                  <a:pt x="552114" y="203172"/>
                  <a:pt x="551885" y="203057"/>
                  <a:pt x="551426" y="203057"/>
                </a:cubicBezTo>
                <a:cubicBezTo>
                  <a:pt x="550277" y="203057"/>
                  <a:pt x="549559" y="203746"/>
                  <a:pt x="549272" y="205122"/>
                </a:cubicBezTo>
                <a:cubicBezTo>
                  <a:pt x="548986" y="206499"/>
                  <a:pt x="548382" y="207704"/>
                  <a:pt x="547463" y="208736"/>
                </a:cubicBezTo>
                <a:cubicBezTo>
                  <a:pt x="544019" y="210342"/>
                  <a:pt x="541780" y="211834"/>
                  <a:pt x="540746" y="213210"/>
                </a:cubicBezTo>
                <a:lnTo>
                  <a:pt x="539714" y="213554"/>
                </a:lnTo>
                <a:lnTo>
                  <a:pt x="536614" y="213554"/>
                </a:lnTo>
                <a:cubicBezTo>
                  <a:pt x="535122" y="213554"/>
                  <a:pt x="534089" y="214673"/>
                  <a:pt x="533515" y="216910"/>
                </a:cubicBezTo>
                <a:cubicBezTo>
                  <a:pt x="532940" y="219147"/>
                  <a:pt x="531304" y="220438"/>
                  <a:pt x="528606" y="220782"/>
                </a:cubicBezTo>
                <a:cubicBezTo>
                  <a:pt x="525909" y="221126"/>
                  <a:pt x="523985" y="221814"/>
                  <a:pt x="522836" y="222847"/>
                </a:cubicBezTo>
                <a:cubicBezTo>
                  <a:pt x="522607" y="223076"/>
                  <a:pt x="522090" y="223306"/>
                  <a:pt x="521286" y="223535"/>
                </a:cubicBezTo>
                <a:cubicBezTo>
                  <a:pt x="520482" y="223765"/>
                  <a:pt x="518875" y="224683"/>
                  <a:pt x="516464" y="226289"/>
                </a:cubicBezTo>
                <a:lnTo>
                  <a:pt x="501998" y="231451"/>
                </a:lnTo>
                <a:cubicBezTo>
                  <a:pt x="500849" y="232025"/>
                  <a:pt x="500103" y="232311"/>
                  <a:pt x="499758" y="232311"/>
                </a:cubicBezTo>
                <a:lnTo>
                  <a:pt x="494937" y="233000"/>
                </a:lnTo>
                <a:cubicBezTo>
                  <a:pt x="494247" y="233000"/>
                  <a:pt x="493558" y="232541"/>
                  <a:pt x="492870" y="231623"/>
                </a:cubicBezTo>
                <a:cubicBezTo>
                  <a:pt x="492181" y="230705"/>
                  <a:pt x="491722" y="230246"/>
                  <a:pt x="491493" y="230246"/>
                </a:cubicBezTo>
                <a:lnTo>
                  <a:pt x="488393" y="231279"/>
                </a:lnTo>
                <a:cubicBezTo>
                  <a:pt x="486097" y="231967"/>
                  <a:pt x="483915" y="232311"/>
                  <a:pt x="481848" y="232311"/>
                </a:cubicBezTo>
                <a:cubicBezTo>
                  <a:pt x="480699" y="232311"/>
                  <a:pt x="479436" y="231910"/>
                  <a:pt x="478058" y="231107"/>
                </a:cubicBezTo>
                <a:cubicBezTo>
                  <a:pt x="476681" y="230304"/>
                  <a:pt x="475591" y="229730"/>
                  <a:pt x="474787" y="229386"/>
                </a:cubicBezTo>
                <a:cubicBezTo>
                  <a:pt x="471457" y="229386"/>
                  <a:pt x="469103" y="226805"/>
                  <a:pt x="467727" y="221642"/>
                </a:cubicBezTo>
                <a:lnTo>
                  <a:pt x="465659" y="221987"/>
                </a:lnTo>
                <a:cubicBezTo>
                  <a:pt x="465200" y="221987"/>
                  <a:pt x="463651" y="217914"/>
                  <a:pt x="461010" y="209769"/>
                </a:cubicBezTo>
                <a:cubicBezTo>
                  <a:pt x="460322" y="208851"/>
                  <a:pt x="459232" y="208191"/>
                  <a:pt x="457741" y="207790"/>
                </a:cubicBezTo>
                <a:cubicBezTo>
                  <a:pt x="456249" y="207388"/>
                  <a:pt x="455503" y="206270"/>
                  <a:pt x="455503" y="204434"/>
                </a:cubicBezTo>
                <a:cubicBezTo>
                  <a:pt x="455503" y="199272"/>
                  <a:pt x="456622" y="195801"/>
                  <a:pt x="458859" y="194023"/>
                </a:cubicBezTo>
                <a:cubicBezTo>
                  <a:pt x="461096" y="192245"/>
                  <a:pt x="462330" y="190897"/>
                  <a:pt x="462559" y="189979"/>
                </a:cubicBezTo>
                <a:lnTo>
                  <a:pt x="464965" y="181031"/>
                </a:lnTo>
                <a:cubicBezTo>
                  <a:pt x="465424" y="180687"/>
                  <a:pt x="465998" y="179540"/>
                  <a:pt x="466686" y="177589"/>
                </a:cubicBezTo>
                <a:lnTo>
                  <a:pt x="470641" y="170362"/>
                </a:lnTo>
                <a:cubicBezTo>
                  <a:pt x="471100" y="169559"/>
                  <a:pt x="472132" y="167551"/>
                  <a:pt x="473736" y="164339"/>
                </a:cubicBezTo>
                <a:lnTo>
                  <a:pt x="477350" y="161413"/>
                </a:lnTo>
                <a:cubicBezTo>
                  <a:pt x="480101" y="161184"/>
                  <a:pt x="481592" y="159750"/>
                  <a:pt x="481820" y="157111"/>
                </a:cubicBezTo>
                <a:cubicBezTo>
                  <a:pt x="482049" y="154473"/>
                  <a:pt x="483940" y="152178"/>
                  <a:pt x="487495" y="150228"/>
                </a:cubicBezTo>
                <a:lnTo>
                  <a:pt x="489560" y="147303"/>
                </a:lnTo>
                <a:cubicBezTo>
                  <a:pt x="491279" y="145582"/>
                  <a:pt x="495979" y="143345"/>
                  <a:pt x="503660" y="140591"/>
                </a:cubicBezTo>
                <a:cubicBezTo>
                  <a:pt x="505610" y="139444"/>
                  <a:pt x="506929" y="138412"/>
                  <a:pt x="507618" y="137494"/>
                </a:cubicBezTo>
                <a:cubicBezTo>
                  <a:pt x="507847" y="137265"/>
                  <a:pt x="508076" y="137150"/>
                  <a:pt x="508303" y="137150"/>
                </a:cubicBezTo>
                <a:lnTo>
                  <a:pt x="511057" y="137838"/>
                </a:lnTo>
                <a:cubicBezTo>
                  <a:pt x="512546" y="137838"/>
                  <a:pt x="514466" y="137437"/>
                  <a:pt x="516817" y="136634"/>
                </a:cubicBezTo>
                <a:cubicBezTo>
                  <a:pt x="519168" y="135831"/>
                  <a:pt x="521433" y="135429"/>
                  <a:pt x="523611" y="135429"/>
                </a:cubicBezTo>
                <a:close/>
                <a:moveTo>
                  <a:pt x="745166" y="69866"/>
                </a:moveTo>
                <a:cubicBezTo>
                  <a:pt x="747231" y="70324"/>
                  <a:pt x="749382" y="72131"/>
                  <a:pt x="751619" y="75286"/>
                </a:cubicBezTo>
                <a:cubicBezTo>
                  <a:pt x="753856" y="78441"/>
                  <a:pt x="754975" y="81223"/>
                  <a:pt x="754975" y="83632"/>
                </a:cubicBezTo>
                <a:cubicBezTo>
                  <a:pt x="754975" y="83862"/>
                  <a:pt x="754803" y="84378"/>
                  <a:pt x="754459" y="85181"/>
                </a:cubicBezTo>
                <a:cubicBezTo>
                  <a:pt x="754114" y="85984"/>
                  <a:pt x="753885" y="87504"/>
                  <a:pt x="753770" y="89741"/>
                </a:cubicBezTo>
                <a:cubicBezTo>
                  <a:pt x="753656" y="91978"/>
                  <a:pt x="752537" y="93928"/>
                  <a:pt x="750415" y="95592"/>
                </a:cubicBezTo>
                <a:cubicBezTo>
                  <a:pt x="748292" y="97255"/>
                  <a:pt x="746027" y="98087"/>
                  <a:pt x="743617" y="98087"/>
                </a:cubicBezTo>
                <a:cubicBezTo>
                  <a:pt x="742011" y="98087"/>
                  <a:pt x="739975" y="96969"/>
                  <a:pt x="737508" y="94731"/>
                </a:cubicBezTo>
                <a:cubicBezTo>
                  <a:pt x="735042" y="92494"/>
                  <a:pt x="733694" y="90515"/>
                  <a:pt x="733465" y="88795"/>
                </a:cubicBezTo>
                <a:lnTo>
                  <a:pt x="732432" y="82083"/>
                </a:lnTo>
                <a:lnTo>
                  <a:pt x="732432" y="81051"/>
                </a:lnTo>
                <a:cubicBezTo>
                  <a:pt x="732432" y="75659"/>
                  <a:pt x="734268" y="72676"/>
                  <a:pt x="737939" y="72103"/>
                </a:cubicBezTo>
                <a:cubicBezTo>
                  <a:pt x="738742" y="71988"/>
                  <a:pt x="741151" y="71242"/>
                  <a:pt x="745166" y="69866"/>
                </a:cubicBezTo>
                <a:close/>
                <a:moveTo>
                  <a:pt x="211766" y="69866"/>
                </a:moveTo>
                <a:cubicBezTo>
                  <a:pt x="213831" y="70324"/>
                  <a:pt x="215982" y="72131"/>
                  <a:pt x="218219" y="75286"/>
                </a:cubicBezTo>
                <a:cubicBezTo>
                  <a:pt x="220456" y="78441"/>
                  <a:pt x="221575" y="81223"/>
                  <a:pt x="221575" y="83632"/>
                </a:cubicBezTo>
                <a:cubicBezTo>
                  <a:pt x="221575" y="83862"/>
                  <a:pt x="221403" y="84378"/>
                  <a:pt x="221059" y="85181"/>
                </a:cubicBezTo>
                <a:cubicBezTo>
                  <a:pt x="220714" y="85984"/>
                  <a:pt x="220485" y="87504"/>
                  <a:pt x="220370" y="89741"/>
                </a:cubicBezTo>
                <a:cubicBezTo>
                  <a:pt x="220255" y="91978"/>
                  <a:pt x="219137" y="93928"/>
                  <a:pt x="217015" y="95592"/>
                </a:cubicBezTo>
                <a:cubicBezTo>
                  <a:pt x="214892" y="97255"/>
                  <a:pt x="212626" y="98087"/>
                  <a:pt x="210217" y="98087"/>
                </a:cubicBezTo>
                <a:cubicBezTo>
                  <a:pt x="208611" y="98087"/>
                  <a:pt x="206575" y="96969"/>
                  <a:pt x="204108" y="94731"/>
                </a:cubicBezTo>
                <a:cubicBezTo>
                  <a:pt x="201642" y="92494"/>
                  <a:pt x="200294" y="90515"/>
                  <a:pt x="200064" y="88795"/>
                </a:cubicBezTo>
                <a:lnTo>
                  <a:pt x="199032" y="82083"/>
                </a:lnTo>
                <a:lnTo>
                  <a:pt x="199032" y="81051"/>
                </a:lnTo>
                <a:cubicBezTo>
                  <a:pt x="199032" y="75659"/>
                  <a:pt x="200867" y="72676"/>
                  <a:pt x="204539" y="72103"/>
                </a:cubicBezTo>
                <a:cubicBezTo>
                  <a:pt x="205342" y="71988"/>
                  <a:pt x="207751" y="71242"/>
                  <a:pt x="211766" y="69866"/>
                </a:cubicBezTo>
                <a:close/>
                <a:moveTo>
                  <a:pt x="680590" y="46118"/>
                </a:moveTo>
                <a:cubicBezTo>
                  <a:pt x="679442" y="46921"/>
                  <a:pt x="678381" y="47495"/>
                  <a:pt x="677406" y="47839"/>
                </a:cubicBezTo>
                <a:cubicBezTo>
                  <a:pt x="676431" y="48183"/>
                  <a:pt x="675485" y="50248"/>
                  <a:pt x="674567" y="54034"/>
                </a:cubicBezTo>
                <a:cubicBezTo>
                  <a:pt x="671125" y="54837"/>
                  <a:pt x="669146" y="56472"/>
                  <a:pt x="668630" y="58938"/>
                </a:cubicBezTo>
                <a:cubicBezTo>
                  <a:pt x="668114" y="61405"/>
                  <a:pt x="666708" y="63499"/>
                  <a:pt x="664414" y="65219"/>
                </a:cubicBezTo>
                <a:lnTo>
                  <a:pt x="663209" y="67284"/>
                </a:lnTo>
                <a:cubicBezTo>
                  <a:pt x="662980" y="68546"/>
                  <a:pt x="661890" y="69866"/>
                  <a:pt x="659940" y="71242"/>
                </a:cubicBezTo>
                <a:cubicBezTo>
                  <a:pt x="657990" y="72619"/>
                  <a:pt x="656154" y="74971"/>
                  <a:pt x="654433" y="78298"/>
                </a:cubicBezTo>
                <a:cubicBezTo>
                  <a:pt x="648697" y="86213"/>
                  <a:pt x="645542" y="90458"/>
                  <a:pt x="644969" y="91032"/>
                </a:cubicBezTo>
                <a:lnTo>
                  <a:pt x="643248" y="93097"/>
                </a:lnTo>
                <a:lnTo>
                  <a:pt x="640667" y="92753"/>
                </a:lnTo>
                <a:cubicBezTo>
                  <a:pt x="641125" y="94588"/>
                  <a:pt x="641355" y="95621"/>
                  <a:pt x="641355" y="95850"/>
                </a:cubicBezTo>
                <a:cubicBezTo>
                  <a:pt x="641355" y="96538"/>
                  <a:pt x="641011" y="97198"/>
                  <a:pt x="640322" y="97829"/>
                </a:cubicBezTo>
                <a:cubicBezTo>
                  <a:pt x="639634" y="98460"/>
                  <a:pt x="639118" y="99234"/>
                  <a:pt x="638774" y="100152"/>
                </a:cubicBezTo>
                <a:cubicBezTo>
                  <a:pt x="638430" y="101070"/>
                  <a:pt x="637741" y="102131"/>
                  <a:pt x="636709" y="103336"/>
                </a:cubicBezTo>
                <a:cubicBezTo>
                  <a:pt x="635676" y="104540"/>
                  <a:pt x="634730" y="106490"/>
                  <a:pt x="633869" y="109186"/>
                </a:cubicBezTo>
                <a:cubicBezTo>
                  <a:pt x="633009" y="111882"/>
                  <a:pt x="632235" y="113460"/>
                  <a:pt x="631546" y="113919"/>
                </a:cubicBezTo>
                <a:lnTo>
                  <a:pt x="629137" y="113575"/>
                </a:lnTo>
                <a:cubicBezTo>
                  <a:pt x="627646" y="114492"/>
                  <a:pt x="626900" y="115410"/>
                  <a:pt x="626900" y="116328"/>
                </a:cubicBezTo>
                <a:lnTo>
                  <a:pt x="627416" y="118737"/>
                </a:lnTo>
                <a:cubicBezTo>
                  <a:pt x="627416" y="119196"/>
                  <a:pt x="627101" y="119741"/>
                  <a:pt x="626470" y="120372"/>
                </a:cubicBezTo>
                <a:cubicBezTo>
                  <a:pt x="625839" y="121003"/>
                  <a:pt x="625236" y="122236"/>
                  <a:pt x="624663" y="124072"/>
                </a:cubicBezTo>
                <a:cubicBezTo>
                  <a:pt x="624089" y="125907"/>
                  <a:pt x="622655" y="128689"/>
                  <a:pt x="620361" y="132418"/>
                </a:cubicBezTo>
                <a:cubicBezTo>
                  <a:pt x="618066" y="136146"/>
                  <a:pt x="616260" y="140104"/>
                  <a:pt x="614940" y="144291"/>
                </a:cubicBezTo>
                <a:cubicBezTo>
                  <a:pt x="613621" y="148479"/>
                  <a:pt x="612330" y="151146"/>
                  <a:pt x="611068" y="152293"/>
                </a:cubicBezTo>
                <a:cubicBezTo>
                  <a:pt x="611298" y="152523"/>
                  <a:pt x="611642" y="152637"/>
                  <a:pt x="612101" y="152637"/>
                </a:cubicBezTo>
                <a:cubicBezTo>
                  <a:pt x="613592" y="152637"/>
                  <a:pt x="615026" y="151089"/>
                  <a:pt x="616403" y="147991"/>
                </a:cubicBezTo>
                <a:lnTo>
                  <a:pt x="620017" y="145926"/>
                </a:lnTo>
                <a:cubicBezTo>
                  <a:pt x="620476" y="144090"/>
                  <a:pt x="621967" y="141882"/>
                  <a:pt x="624491" y="139301"/>
                </a:cubicBezTo>
                <a:cubicBezTo>
                  <a:pt x="627015" y="136720"/>
                  <a:pt x="628793" y="135429"/>
                  <a:pt x="629825" y="135429"/>
                </a:cubicBezTo>
                <a:lnTo>
                  <a:pt x="631202" y="135429"/>
                </a:lnTo>
                <a:cubicBezTo>
                  <a:pt x="631202" y="134626"/>
                  <a:pt x="631374" y="133823"/>
                  <a:pt x="631718" y="133020"/>
                </a:cubicBezTo>
                <a:cubicBezTo>
                  <a:pt x="632062" y="132217"/>
                  <a:pt x="632235" y="131127"/>
                  <a:pt x="632235" y="129750"/>
                </a:cubicBezTo>
                <a:cubicBezTo>
                  <a:pt x="632235" y="129062"/>
                  <a:pt x="633783" y="127169"/>
                  <a:pt x="636881" y="124072"/>
                </a:cubicBezTo>
                <a:lnTo>
                  <a:pt x="638257" y="120974"/>
                </a:lnTo>
                <a:cubicBezTo>
                  <a:pt x="639290" y="117991"/>
                  <a:pt x="641871" y="115525"/>
                  <a:pt x="646001" y="113575"/>
                </a:cubicBezTo>
                <a:cubicBezTo>
                  <a:pt x="647607" y="110248"/>
                  <a:pt x="648812" y="108584"/>
                  <a:pt x="649615" y="108584"/>
                </a:cubicBezTo>
                <a:lnTo>
                  <a:pt x="650992" y="108240"/>
                </a:lnTo>
                <a:cubicBezTo>
                  <a:pt x="651450" y="106519"/>
                  <a:pt x="652368" y="104970"/>
                  <a:pt x="653745" y="103594"/>
                </a:cubicBezTo>
                <a:lnTo>
                  <a:pt x="654433" y="102561"/>
                </a:lnTo>
                <a:lnTo>
                  <a:pt x="654433" y="99808"/>
                </a:lnTo>
                <a:cubicBezTo>
                  <a:pt x="654433" y="99578"/>
                  <a:pt x="655208" y="98632"/>
                  <a:pt x="656756" y="96969"/>
                </a:cubicBezTo>
                <a:cubicBezTo>
                  <a:pt x="658305" y="95305"/>
                  <a:pt x="659424" y="93756"/>
                  <a:pt x="660112" y="92322"/>
                </a:cubicBezTo>
                <a:cubicBezTo>
                  <a:pt x="660800" y="90888"/>
                  <a:pt x="661747" y="89770"/>
                  <a:pt x="662951" y="88967"/>
                </a:cubicBezTo>
                <a:cubicBezTo>
                  <a:pt x="664156" y="88164"/>
                  <a:pt x="664988" y="86730"/>
                  <a:pt x="665446" y="84665"/>
                </a:cubicBezTo>
                <a:lnTo>
                  <a:pt x="668200" y="84321"/>
                </a:lnTo>
                <a:cubicBezTo>
                  <a:pt x="668200" y="82829"/>
                  <a:pt x="668314" y="81854"/>
                  <a:pt x="668544" y="81395"/>
                </a:cubicBezTo>
                <a:lnTo>
                  <a:pt x="668888" y="79674"/>
                </a:lnTo>
                <a:cubicBezTo>
                  <a:pt x="669462" y="78298"/>
                  <a:pt x="671469" y="74684"/>
                  <a:pt x="674911" y="68833"/>
                </a:cubicBezTo>
                <a:lnTo>
                  <a:pt x="677664" y="62466"/>
                </a:lnTo>
                <a:cubicBezTo>
                  <a:pt x="677664" y="61778"/>
                  <a:pt x="678152" y="60946"/>
                  <a:pt x="679127" y="59971"/>
                </a:cubicBezTo>
                <a:cubicBezTo>
                  <a:pt x="680102" y="58996"/>
                  <a:pt x="680590" y="57590"/>
                  <a:pt x="680590" y="55755"/>
                </a:cubicBezTo>
                <a:lnTo>
                  <a:pt x="681966" y="50076"/>
                </a:lnTo>
                <a:cubicBezTo>
                  <a:pt x="681966" y="47437"/>
                  <a:pt x="681507" y="46118"/>
                  <a:pt x="680590" y="46118"/>
                </a:cubicBezTo>
                <a:close/>
                <a:moveTo>
                  <a:pt x="684031" y="19790"/>
                </a:moveTo>
                <a:cubicBezTo>
                  <a:pt x="688276" y="19790"/>
                  <a:pt x="692119" y="21367"/>
                  <a:pt x="695561" y="24522"/>
                </a:cubicBezTo>
                <a:cubicBezTo>
                  <a:pt x="699003" y="27677"/>
                  <a:pt x="700723" y="31262"/>
                  <a:pt x="700723" y="35277"/>
                </a:cubicBezTo>
                <a:cubicBezTo>
                  <a:pt x="700723" y="36883"/>
                  <a:pt x="699863" y="38547"/>
                  <a:pt x="698142" y="40267"/>
                </a:cubicBezTo>
                <a:lnTo>
                  <a:pt x="697454" y="41644"/>
                </a:lnTo>
                <a:cubicBezTo>
                  <a:pt x="695848" y="47954"/>
                  <a:pt x="694701" y="51109"/>
                  <a:pt x="694012" y="51109"/>
                </a:cubicBezTo>
                <a:cubicBezTo>
                  <a:pt x="693553" y="51109"/>
                  <a:pt x="692922" y="51453"/>
                  <a:pt x="692119" y="52141"/>
                </a:cubicBezTo>
                <a:cubicBezTo>
                  <a:pt x="691890" y="55927"/>
                  <a:pt x="691660" y="58049"/>
                  <a:pt x="691431" y="58508"/>
                </a:cubicBezTo>
                <a:cubicBezTo>
                  <a:pt x="689366" y="58852"/>
                  <a:pt x="688333" y="61434"/>
                  <a:pt x="688333" y="66252"/>
                </a:cubicBezTo>
                <a:cubicBezTo>
                  <a:pt x="688104" y="66940"/>
                  <a:pt x="687272" y="68116"/>
                  <a:pt x="685838" y="69780"/>
                </a:cubicBezTo>
                <a:cubicBezTo>
                  <a:pt x="684404" y="71443"/>
                  <a:pt x="683286" y="73737"/>
                  <a:pt x="682483" y="76663"/>
                </a:cubicBezTo>
                <a:cubicBezTo>
                  <a:pt x="681680" y="79588"/>
                  <a:pt x="680819" y="81051"/>
                  <a:pt x="679901" y="81051"/>
                </a:cubicBezTo>
                <a:lnTo>
                  <a:pt x="678009" y="81051"/>
                </a:lnTo>
                <a:lnTo>
                  <a:pt x="678525" y="83632"/>
                </a:lnTo>
                <a:cubicBezTo>
                  <a:pt x="678525" y="85238"/>
                  <a:pt x="677750" y="86816"/>
                  <a:pt x="676202" y="88364"/>
                </a:cubicBezTo>
                <a:cubicBezTo>
                  <a:pt x="674653" y="89913"/>
                  <a:pt x="673706" y="91548"/>
                  <a:pt x="673362" y="93269"/>
                </a:cubicBezTo>
                <a:cubicBezTo>
                  <a:pt x="673018" y="94990"/>
                  <a:pt x="671641" y="97055"/>
                  <a:pt x="669232" y="99464"/>
                </a:cubicBezTo>
                <a:lnTo>
                  <a:pt x="667511" y="102217"/>
                </a:lnTo>
                <a:cubicBezTo>
                  <a:pt x="666823" y="103364"/>
                  <a:pt x="665905" y="104569"/>
                  <a:pt x="664758" y="105831"/>
                </a:cubicBezTo>
                <a:cubicBezTo>
                  <a:pt x="663611" y="107093"/>
                  <a:pt x="662636" y="109043"/>
                  <a:pt x="661833" y="111682"/>
                </a:cubicBezTo>
                <a:lnTo>
                  <a:pt x="657359" y="119942"/>
                </a:lnTo>
                <a:cubicBezTo>
                  <a:pt x="654261" y="125563"/>
                  <a:pt x="651909" y="128259"/>
                  <a:pt x="650303" y="128029"/>
                </a:cubicBezTo>
                <a:cubicBezTo>
                  <a:pt x="649271" y="132504"/>
                  <a:pt x="648582" y="135085"/>
                  <a:pt x="648238" y="135773"/>
                </a:cubicBezTo>
                <a:cubicBezTo>
                  <a:pt x="647894" y="136462"/>
                  <a:pt x="647091" y="137092"/>
                  <a:pt x="645829" y="137666"/>
                </a:cubicBezTo>
                <a:cubicBezTo>
                  <a:pt x="644567" y="138240"/>
                  <a:pt x="643592" y="139244"/>
                  <a:pt x="642904" y="140678"/>
                </a:cubicBezTo>
                <a:cubicBezTo>
                  <a:pt x="642215" y="142112"/>
                  <a:pt x="641470" y="143173"/>
                  <a:pt x="640667" y="143861"/>
                </a:cubicBezTo>
                <a:lnTo>
                  <a:pt x="637569" y="150228"/>
                </a:lnTo>
                <a:cubicBezTo>
                  <a:pt x="635733" y="151031"/>
                  <a:pt x="634414" y="152523"/>
                  <a:pt x="633611" y="154702"/>
                </a:cubicBezTo>
                <a:cubicBezTo>
                  <a:pt x="631776" y="155161"/>
                  <a:pt x="630628" y="156710"/>
                  <a:pt x="630170" y="159348"/>
                </a:cubicBezTo>
                <a:cubicBezTo>
                  <a:pt x="629711" y="159807"/>
                  <a:pt x="629137" y="160840"/>
                  <a:pt x="628449" y="162446"/>
                </a:cubicBezTo>
                <a:lnTo>
                  <a:pt x="622426" y="168469"/>
                </a:lnTo>
                <a:cubicBezTo>
                  <a:pt x="619328" y="170649"/>
                  <a:pt x="617665" y="173144"/>
                  <a:pt x="617435" y="175954"/>
                </a:cubicBezTo>
                <a:cubicBezTo>
                  <a:pt x="617206" y="178765"/>
                  <a:pt x="615715" y="180170"/>
                  <a:pt x="612961" y="180170"/>
                </a:cubicBezTo>
                <a:cubicBezTo>
                  <a:pt x="611011" y="180170"/>
                  <a:pt x="608143" y="179310"/>
                  <a:pt x="604357" y="177589"/>
                </a:cubicBezTo>
                <a:lnTo>
                  <a:pt x="604013" y="177589"/>
                </a:lnTo>
                <a:cubicBezTo>
                  <a:pt x="603669" y="179195"/>
                  <a:pt x="602866" y="180974"/>
                  <a:pt x="601604" y="182924"/>
                </a:cubicBezTo>
                <a:lnTo>
                  <a:pt x="602292" y="187570"/>
                </a:lnTo>
                <a:cubicBezTo>
                  <a:pt x="602292" y="188144"/>
                  <a:pt x="601374" y="191757"/>
                  <a:pt x="599539" y="198411"/>
                </a:cubicBezTo>
                <a:cubicBezTo>
                  <a:pt x="600457" y="200132"/>
                  <a:pt x="600916" y="201337"/>
                  <a:pt x="600916" y="202025"/>
                </a:cubicBezTo>
                <a:lnTo>
                  <a:pt x="600571" y="205811"/>
                </a:lnTo>
                <a:lnTo>
                  <a:pt x="601432" y="210457"/>
                </a:lnTo>
                <a:cubicBezTo>
                  <a:pt x="602005" y="214243"/>
                  <a:pt x="603382" y="216136"/>
                  <a:pt x="605562" y="216136"/>
                </a:cubicBezTo>
                <a:lnTo>
                  <a:pt x="609689" y="216824"/>
                </a:lnTo>
                <a:cubicBezTo>
                  <a:pt x="609918" y="216824"/>
                  <a:pt x="611352" y="215964"/>
                  <a:pt x="613988" y="214243"/>
                </a:cubicBezTo>
                <a:lnTo>
                  <a:pt x="620350" y="210801"/>
                </a:lnTo>
                <a:cubicBezTo>
                  <a:pt x="620579" y="210801"/>
                  <a:pt x="620694" y="210916"/>
                  <a:pt x="620694" y="211145"/>
                </a:cubicBezTo>
                <a:cubicBezTo>
                  <a:pt x="621841" y="211604"/>
                  <a:pt x="622758" y="211834"/>
                  <a:pt x="623445" y="211834"/>
                </a:cubicBezTo>
                <a:cubicBezTo>
                  <a:pt x="624592" y="211834"/>
                  <a:pt x="625166" y="210916"/>
                  <a:pt x="625166" y="209080"/>
                </a:cubicBezTo>
                <a:lnTo>
                  <a:pt x="625166" y="206843"/>
                </a:lnTo>
                <a:cubicBezTo>
                  <a:pt x="625854" y="205696"/>
                  <a:pt x="626685" y="205008"/>
                  <a:pt x="627660" y="204778"/>
                </a:cubicBezTo>
                <a:cubicBezTo>
                  <a:pt x="628634" y="204549"/>
                  <a:pt x="629522" y="204033"/>
                  <a:pt x="630326" y="203230"/>
                </a:cubicBezTo>
                <a:cubicBezTo>
                  <a:pt x="631129" y="202426"/>
                  <a:pt x="631759" y="202025"/>
                  <a:pt x="632216" y="202025"/>
                </a:cubicBezTo>
                <a:lnTo>
                  <a:pt x="633937" y="202025"/>
                </a:lnTo>
                <a:cubicBezTo>
                  <a:pt x="635656" y="202025"/>
                  <a:pt x="636515" y="200017"/>
                  <a:pt x="636515" y="196002"/>
                </a:cubicBezTo>
                <a:cubicBezTo>
                  <a:pt x="636974" y="195773"/>
                  <a:pt x="637548" y="195314"/>
                  <a:pt x="638236" y="194625"/>
                </a:cubicBezTo>
                <a:lnTo>
                  <a:pt x="640298" y="194625"/>
                </a:lnTo>
                <a:cubicBezTo>
                  <a:pt x="641216" y="194625"/>
                  <a:pt x="642219" y="193507"/>
                  <a:pt x="643308" y="191270"/>
                </a:cubicBezTo>
                <a:cubicBezTo>
                  <a:pt x="644397" y="189033"/>
                  <a:pt x="645171" y="187685"/>
                  <a:pt x="645630" y="187226"/>
                </a:cubicBezTo>
                <a:cubicBezTo>
                  <a:pt x="647693" y="186996"/>
                  <a:pt x="649126" y="186652"/>
                  <a:pt x="649929" y="186193"/>
                </a:cubicBezTo>
                <a:cubicBezTo>
                  <a:pt x="653599" y="179540"/>
                  <a:pt x="656408" y="176213"/>
                  <a:pt x="658356" y="176213"/>
                </a:cubicBezTo>
                <a:lnTo>
                  <a:pt x="659389" y="176213"/>
                </a:lnTo>
                <a:lnTo>
                  <a:pt x="659422" y="176162"/>
                </a:lnTo>
                <a:lnTo>
                  <a:pt x="659472" y="175868"/>
                </a:lnTo>
                <a:lnTo>
                  <a:pt x="659125" y="174836"/>
                </a:lnTo>
                <a:lnTo>
                  <a:pt x="661793" y="172506"/>
                </a:lnTo>
                <a:lnTo>
                  <a:pt x="662569" y="171308"/>
                </a:lnTo>
                <a:cubicBezTo>
                  <a:pt x="662742" y="169874"/>
                  <a:pt x="663315" y="168928"/>
                  <a:pt x="664289" y="168469"/>
                </a:cubicBezTo>
                <a:cubicBezTo>
                  <a:pt x="665263" y="168010"/>
                  <a:pt x="666152" y="167436"/>
                  <a:pt x="666955" y="166748"/>
                </a:cubicBezTo>
                <a:cubicBezTo>
                  <a:pt x="667758" y="166060"/>
                  <a:pt x="668274" y="165716"/>
                  <a:pt x="668504" y="165716"/>
                </a:cubicBezTo>
                <a:lnTo>
                  <a:pt x="670068" y="166864"/>
                </a:lnTo>
                <a:lnTo>
                  <a:pt x="671485" y="165070"/>
                </a:lnTo>
                <a:cubicBezTo>
                  <a:pt x="672490" y="164066"/>
                  <a:pt x="673423" y="163421"/>
                  <a:pt x="674284" y="163134"/>
                </a:cubicBezTo>
                <a:lnTo>
                  <a:pt x="677043" y="161069"/>
                </a:lnTo>
                <a:cubicBezTo>
                  <a:pt x="677502" y="160610"/>
                  <a:pt x="678162" y="160209"/>
                  <a:pt x="679023" y="159865"/>
                </a:cubicBezTo>
                <a:cubicBezTo>
                  <a:pt x="679884" y="159521"/>
                  <a:pt x="681263" y="158402"/>
                  <a:pt x="683157" y="156509"/>
                </a:cubicBezTo>
                <a:cubicBezTo>
                  <a:pt x="685052" y="154616"/>
                  <a:pt x="686574" y="153670"/>
                  <a:pt x="687723" y="153670"/>
                </a:cubicBezTo>
                <a:cubicBezTo>
                  <a:pt x="688872" y="153670"/>
                  <a:pt x="689790" y="153784"/>
                  <a:pt x="690479" y="154014"/>
                </a:cubicBezTo>
                <a:cubicBezTo>
                  <a:pt x="691167" y="152637"/>
                  <a:pt x="692545" y="151289"/>
                  <a:pt x="694613" y="149970"/>
                </a:cubicBezTo>
                <a:cubicBezTo>
                  <a:pt x="696680" y="148651"/>
                  <a:pt x="698346" y="147073"/>
                  <a:pt x="699610" y="145238"/>
                </a:cubicBezTo>
                <a:lnTo>
                  <a:pt x="701850" y="144205"/>
                </a:lnTo>
                <a:cubicBezTo>
                  <a:pt x="703687" y="143287"/>
                  <a:pt x="705323" y="142112"/>
                  <a:pt x="706758" y="140678"/>
                </a:cubicBezTo>
                <a:cubicBezTo>
                  <a:pt x="708193" y="139244"/>
                  <a:pt x="710060" y="138526"/>
                  <a:pt x="712358" y="138526"/>
                </a:cubicBezTo>
                <a:cubicBezTo>
                  <a:pt x="715688" y="138526"/>
                  <a:pt x="719160" y="140219"/>
                  <a:pt x="722774" y="143603"/>
                </a:cubicBezTo>
                <a:cubicBezTo>
                  <a:pt x="726388" y="146987"/>
                  <a:pt x="728194" y="150228"/>
                  <a:pt x="728194" y="153326"/>
                </a:cubicBezTo>
                <a:lnTo>
                  <a:pt x="725269" y="166748"/>
                </a:lnTo>
                <a:cubicBezTo>
                  <a:pt x="723319" y="176614"/>
                  <a:pt x="721139" y="181777"/>
                  <a:pt x="718730" y="182235"/>
                </a:cubicBezTo>
                <a:lnTo>
                  <a:pt x="718042" y="185849"/>
                </a:lnTo>
                <a:cubicBezTo>
                  <a:pt x="716435" y="186996"/>
                  <a:pt x="715632" y="187914"/>
                  <a:pt x="715632" y="188603"/>
                </a:cubicBezTo>
                <a:lnTo>
                  <a:pt x="716665" y="192732"/>
                </a:lnTo>
                <a:cubicBezTo>
                  <a:pt x="716665" y="193306"/>
                  <a:pt x="716034" y="194167"/>
                  <a:pt x="714772" y="195314"/>
                </a:cubicBezTo>
                <a:cubicBezTo>
                  <a:pt x="714543" y="195314"/>
                  <a:pt x="714428" y="195658"/>
                  <a:pt x="714428" y="196346"/>
                </a:cubicBezTo>
                <a:lnTo>
                  <a:pt x="714428" y="203402"/>
                </a:lnTo>
                <a:cubicBezTo>
                  <a:pt x="714428" y="204664"/>
                  <a:pt x="713625" y="205696"/>
                  <a:pt x="712019" y="206499"/>
                </a:cubicBezTo>
                <a:cubicBezTo>
                  <a:pt x="712248" y="206729"/>
                  <a:pt x="712592" y="206958"/>
                  <a:pt x="713051" y="207187"/>
                </a:cubicBezTo>
                <a:cubicBezTo>
                  <a:pt x="713740" y="206499"/>
                  <a:pt x="715288" y="206155"/>
                  <a:pt x="717697" y="206155"/>
                </a:cubicBezTo>
                <a:lnTo>
                  <a:pt x="720448" y="206499"/>
                </a:lnTo>
                <a:lnTo>
                  <a:pt x="724228" y="202713"/>
                </a:lnTo>
                <a:cubicBezTo>
                  <a:pt x="725030" y="202484"/>
                  <a:pt x="726146" y="201939"/>
                  <a:pt x="727579" y="201079"/>
                </a:cubicBezTo>
                <a:cubicBezTo>
                  <a:pt x="729011" y="200218"/>
                  <a:pt x="731446" y="199100"/>
                  <a:pt x="734884" y="197723"/>
                </a:cubicBezTo>
                <a:lnTo>
                  <a:pt x="757397" y="180515"/>
                </a:lnTo>
                <a:cubicBezTo>
                  <a:pt x="760489" y="177417"/>
                  <a:pt x="762838" y="175868"/>
                  <a:pt x="764442" y="175868"/>
                </a:cubicBezTo>
                <a:lnTo>
                  <a:pt x="764571" y="176032"/>
                </a:lnTo>
                <a:lnTo>
                  <a:pt x="771547" y="168555"/>
                </a:lnTo>
                <a:cubicBezTo>
                  <a:pt x="775386" y="166433"/>
                  <a:pt x="778625" y="164396"/>
                  <a:pt x="781261" y="162446"/>
                </a:cubicBezTo>
                <a:cubicBezTo>
                  <a:pt x="783898" y="160496"/>
                  <a:pt x="786535" y="159463"/>
                  <a:pt x="789172" y="159348"/>
                </a:cubicBezTo>
                <a:lnTo>
                  <a:pt x="790374" y="157628"/>
                </a:lnTo>
                <a:cubicBezTo>
                  <a:pt x="794271" y="156136"/>
                  <a:pt x="796907" y="153784"/>
                  <a:pt x="798283" y="150572"/>
                </a:cubicBezTo>
                <a:cubicBezTo>
                  <a:pt x="799659" y="147360"/>
                  <a:pt x="801550" y="145754"/>
                  <a:pt x="803957" y="145754"/>
                </a:cubicBezTo>
                <a:cubicBezTo>
                  <a:pt x="810262" y="145754"/>
                  <a:pt x="815076" y="148077"/>
                  <a:pt x="818399" y="152723"/>
                </a:cubicBezTo>
                <a:cubicBezTo>
                  <a:pt x="821722" y="157370"/>
                  <a:pt x="823384" y="161069"/>
                  <a:pt x="823384" y="163823"/>
                </a:cubicBezTo>
                <a:lnTo>
                  <a:pt x="823728" y="168469"/>
                </a:lnTo>
                <a:cubicBezTo>
                  <a:pt x="823728" y="170075"/>
                  <a:pt x="823385" y="172312"/>
                  <a:pt x="822698" y="175180"/>
                </a:cubicBezTo>
                <a:cubicBezTo>
                  <a:pt x="821322" y="177245"/>
                  <a:pt x="820633" y="178794"/>
                  <a:pt x="820633" y="179826"/>
                </a:cubicBezTo>
                <a:cubicBezTo>
                  <a:pt x="820633" y="180744"/>
                  <a:pt x="821207" y="181203"/>
                  <a:pt x="822354" y="181203"/>
                </a:cubicBezTo>
                <a:cubicBezTo>
                  <a:pt x="823041" y="181203"/>
                  <a:pt x="823957" y="180715"/>
                  <a:pt x="825103" y="179740"/>
                </a:cubicBezTo>
                <a:cubicBezTo>
                  <a:pt x="826250" y="178765"/>
                  <a:pt x="827539" y="177876"/>
                  <a:pt x="828972" y="177073"/>
                </a:cubicBezTo>
                <a:cubicBezTo>
                  <a:pt x="830406" y="176270"/>
                  <a:pt x="831237" y="175582"/>
                  <a:pt x="831466" y="175008"/>
                </a:cubicBezTo>
                <a:cubicBezTo>
                  <a:pt x="832612" y="172255"/>
                  <a:pt x="834617" y="170362"/>
                  <a:pt x="837483" y="169329"/>
                </a:cubicBezTo>
                <a:cubicBezTo>
                  <a:pt x="840348" y="168297"/>
                  <a:pt x="842125" y="167436"/>
                  <a:pt x="842813" y="166748"/>
                </a:cubicBezTo>
                <a:lnTo>
                  <a:pt x="844531" y="165371"/>
                </a:lnTo>
                <a:lnTo>
                  <a:pt x="845908" y="162790"/>
                </a:lnTo>
                <a:cubicBezTo>
                  <a:pt x="849002" y="161413"/>
                  <a:pt x="851065" y="160152"/>
                  <a:pt x="852096" y="159004"/>
                </a:cubicBezTo>
                <a:cubicBezTo>
                  <a:pt x="853128" y="157857"/>
                  <a:pt x="854503" y="157111"/>
                  <a:pt x="856223" y="156767"/>
                </a:cubicBezTo>
                <a:cubicBezTo>
                  <a:pt x="857943" y="156423"/>
                  <a:pt x="859892" y="155391"/>
                  <a:pt x="862070" y="153670"/>
                </a:cubicBezTo>
                <a:lnTo>
                  <a:pt x="864649" y="152981"/>
                </a:lnTo>
                <a:lnTo>
                  <a:pt x="867055" y="151605"/>
                </a:lnTo>
                <a:cubicBezTo>
                  <a:pt x="867285" y="151375"/>
                  <a:pt x="867973" y="151089"/>
                  <a:pt x="869119" y="150744"/>
                </a:cubicBezTo>
                <a:cubicBezTo>
                  <a:pt x="870265" y="150400"/>
                  <a:pt x="871955" y="149798"/>
                  <a:pt x="874190" y="148937"/>
                </a:cubicBezTo>
                <a:cubicBezTo>
                  <a:pt x="876424" y="148077"/>
                  <a:pt x="877943" y="147647"/>
                  <a:pt x="878746" y="147647"/>
                </a:cubicBezTo>
                <a:cubicBezTo>
                  <a:pt x="884591" y="147647"/>
                  <a:pt x="889205" y="149999"/>
                  <a:pt x="892587" y="154702"/>
                </a:cubicBezTo>
                <a:cubicBezTo>
                  <a:pt x="895968" y="159406"/>
                  <a:pt x="897659" y="163192"/>
                  <a:pt x="897659" y="166060"/>
                </a:cubicBezTo>
                <a:lnTo>
                  <a:pt x="897315" y="169157"/>
                </a:lnTo>
                <a:lnTo>
                  <a:pt x="898003" y="173803"/>
                </a:lnTo>
                <a:lnTo>
                  <a:pt x="898003" y="174492"/>
                </a:lnTo>
                <a:lnTo>
                  <a:pt x="896626" y="183956"/>
                </a:lnTo>
                <a:lnTo>
                  <a:pt x="896971" y="187226"/>
                </a:lnTo>
                <a:cubicBezTo>
                  <a:pt x="896971" y="192618"/>
                  <a:pt x="895823" y="196346"/>
                  <a:pt x="893529" y="198411"/>
                </a:cubicBezTo>
                <a:cubicBezTo>
                  <a:pt x="892955" y="198641"/>
                  <a:pt x="892669" y="199214"/>
                  <a:pt x="892669" y="200132"/>
                </a:cubicBezTo>
                <a:lnTo>
                  <a:pt x="892669" y="201681"/>
                </a:lnTo>
                <a:lnTo>
                  <a:pt x="896110" y="208908"/>
                </a:lnTo>
                <a:cubicBezTo>
                  <a:pt x="897145" y="211432"/>
                  <a:pt x="897949" y="212694"/>
                  <a:pt x="898522" y="212694"/>
                </a:cubicBezTo>
                <a:lnTo>
                  <a:pt x="904042" y="211145"/>
                </a:lnTo>
                <a:cubicBezTo>
                  <a:pt x="905652" y="210686"/>
                  <a:pt x="906975" y="209482"/>
                  <a:pt x="908011" y="207532"/>
                </a:cubicBezTo>
                <a:cubicBezTo>
                  <a:pt x="908930" y="207073"/>
                  <a:pt x="910540" y="205696"/>
                  <a:pt x="912840" y="203402"/>
                </a:cubicBezTo>
                <a:cubicBezTo>
                  <a:pt x="913530" y="201566"/>
                  <a:pt x="914623" y="200648"/>
                  <a:pt x="916118" y="200648"/>
                </a:cubicBezTo>
                <a:lnTo>
                  <a:pt x="916806" y="200648"/>
                </a:lnTo>
                <a:lnTo>
                  <a:pt x="918532" y="201337"/>
                </a:lnTo>
                <a:cubicBezTo>
                  <a:pt x="918761" y="201337"/>
                  <a:pt x="918991" y="201222"/>
                  <a:pt x="919220" y="200992"/>
                </a:cubicBezTo>
                <a:cubicBezTo>
                  <a:pt x="919220" y="199042"/>
                  <a:pt x="920141" y="197379"/>
                  <a:pt x="921982" y="196002"/>
                </a:cubicBezTo>
                <a:cubicBezTo>
                  <a:pt x="922557" y="193822"/>
                  <a:pt x="923851" y="192159"/>
                  <a:pt x="925863" y="191012"/>
                </a:cubicBezTo>
                <a:cubicBezTo>
                  <a:pt x="927875" y="189864"/>
                  <a:pt x="931066" y="187972"/>
                  <a:pt x="935436" y="185333"/>
                </a:cubicBezTo>
                <a:lnTo>
                  <a:pt x="939747" y="181547"/>
                </a:lnTo>
                <a:lnTo>
                  <a:pt x="941817" y="180515"/>
                </a:lnTo>
                <a:lnTo>
                  <a:pt x="943196" y="178794"/>
                </a:lnTo>
                <a:cubicBezTo>
                  <a:pt x="944462" y="177302"/>
                  <a:pt x="945669" y="176557"/>
                  <a:pt x="946818" y="176557"/>
                </a:cubicBezTo>
                <a:cubicBezTo>
                  <a:pt x="948543" y="176557"/>
                  <a:pt x="949405" y="177188"/>
                  <a:pt x="949405" y="178450"/>
                </a:cubicBezTo>
                <a:lnTo>
                  <a:pt x="947853" y="181891"/>
                </a:lnTo>
                <a:lnTo>
                  <a:pt x="948544" y="187570"/>
                </a:lnTo>
                <a:cubicBezTo>
                  <a:pt x="948544" y="189635"/>
                  <a:pt x="947826" y="191471"/>
                  <a:pt x="946391" y="193077"/>
                </a:cubicBezTo>
                <a:cubicBezTo>
                  <a:pt x="944955" y="194683"/>
                  <a:pt x="942744" y="197035"/>
                  <a:pt x="939757" y="200132"/>
                </a:cubicBezTo>
                <a:lnTo>
                  <a:pt x="930968" y="209425"/>
                </a:lnTo>
                <a:lnTo>
                  <a:pt x="926316" y="211834"/>
                </a:lnTo>
                <a:cubicBezTo>
                  <a:pt x="925167" y="212522"/>
                  <a:pt x="924134" y="213325"/>
                  <a:pt x="923216" y="214243"/>
                </a:cubicBezTo>
                <a:lnTo>
                  <a:pt x="916494" y="219922"/>
                </a:lnTo>
                <a:cubicBezTo>
                  <a:pt x="916494" y="221528"/>
                  <a:pt x="915978" y="222732"/>
                  <a:pt x="914945" y="223535"/>
                </a:cubicBezTo>
                <a:lnTo>
                  <a:pt x="912187" y="223535"/>
                </a:lnTo>
                <a:lnTo>
                  <a:pt x="910810" y="224224"/>
                </a:lnTo>
                <a:cubicBezTo>
                  <a:pt x="910005" y="226403"/>
                  <a:pt x="907650" y="228526"/>
                  <a:pt x="903744" y="230591"/>
                </a:cubicBezTo>
                <a:lnTo>
                  <a:pt x="901332" y="232311"/>
                </a:lnTo>
                <a:cubicBezTo>
                  <a:pt x="900527" y="233000"/>
                  <a:pt x="899781" y="233344"/>
                  <a:pt x="899092" y="233344"/>
                </a:cubicBezTo>
                <a:lnTo>
                  <a:pt x="894266" y="232656"/>
                </a:lnTo>
                <a:lnTo>
                  <a:pt x="890994" y="233344"/>
                </a:lnTo>
                <a:cubicBezTo>
                  <a:pt x="890074" y="233344"/>
                  <a:pt x="888839" y="232885"/>
                  <a:pt x="887288" y="231967"/>
                </a:cubicBezTo>
                <a:cubicBezTo>
                  <a:pt x="885738" y="231050"/>
                  <a:pt x="884159" y="230333"/>
                  <a:pt x="882551" y="229816"/>
                </a:cubicBezTo>
                <a:cubicBezTo>
                  <a:pt x="880943" y="229300"/>
                  <a:pt x="878904" y="227178"/>
                  <a:pt x="876434" y="223449"/>
                </a:cubicBezTo>
                <a:cubicBezTo>
                  <a:pt x="873964" y="219721"/>
                  <a:pt x="872614" y="217283"/>
                  <a:pt x="872384" y="216136"/>
                </a:cubicBezTo>
                <a:cubicBezTo>
                  <a:pt x="872384" y="215677"/>
                  <a:pt x="872126" y="214902"/>
                  <a:pt x="871609" y="213813"/>
                </a:cubicBezTo>
                <a:cubicBezTo>
                  <a:pt x="871092" y="212723"/>
                  <a:pt x="870833" y="212063"/>
                  <a:pt x="870833" y="211834"/>
                </a:cubicBezTo>
                <a:cubicBezTo>
                  <a:pt x="870833" y="211604"/>
                  <a:pt x="871350" y="210457"/>
                  <a:pt x="872384" y="208392"/>
                </a:cubicBezTo>
                <a:lnTo>
                  <a:pt x="872384" y="208048"/>
                </a:lnTo>
                <a:cubicBezTo>
                  <a:pt x="872384" y="207704"/>
                  <a:pt x="872068" y="206901"/>
                  <a:pt x="871437" y="205639"/>
                </a:cubicBezTo>
                <a:cubicBezTo>
                  <a:pt x="870805" y="204377"/>
                  <a:pt x="870489" y="202828"/>
                  <a:pt x="870489" y="200992"/>
                </a:cubicBezTo>
                <a:cubicBezTo>
                  <a:pt x="870489" y="199960"/>
                  <a:pt x="870145" y="198641"/>
                  <a:pt x="869456" y="197035"/>
                </a:cubicBezTo>
                <a:cubicBezTo>
                  <a:pt x="870374" y="196117"/>
                  <a:pt x="870833" y="195428"/>
                  <a:pt x="870833" y="194970"/>
                </a:cubicBezTo>
                <a:cubicBezTo>
                  <a:pt x="870833" y="194511"/>
                  <a:pt x="870661" y="193851"/>
                  <a:pt x="870317" y="192991"/>
                </a:cubicBezTo>
                <a:cubicBezTo>
                  <a:pt x="869973" y="192130"/>
                  <a:pt x="869801" y="191471"/>
                  <a:pt x="869801" y="191012"/>
                </a:cubicBezTo>
                <a:lnTo>
                  <a:pt x="870833" y="182580"/>
                </a:lnTo>
                <a:lnTo>
                  <a:pt x="870147" y="178278"/>
                </a:lnTo>
                <a:lnTo>
                  <a:pt x="870489" y="174148"/>
                </a:lnTo>
                <a:cubicBezTo>
                  <a:pt x="870489" y="171738"/>
                  <a:pt x="869460" y="170534"/>
                  <a:pt x="867402" y="170534"/>
                </a:cubicBezTo>
                <a:cubicBezTo>
                  <a:pt x="866488" y="170534"/>
                  <a:pt x="865345" y="171165"/>
                  <a:pt x="863974" y="172427"/>
                </a:cubicBezTo>
                <a:lnTo>
                  <a:pt x="862775" y="172771"/>
                </a:lnTo>
                <a:cubicBezTo>
                  <a:pt x="859688" y="174262"/>
                  <a:pt x="857516" y="175496"/>
                  <a:pt x="856258" y="176471"/>
                </a:cubicBezTo>
                <a:cubicBezTo>
                  <a:pt x="855001" y="177446"/>
                  <a:pt x="853686" y="177933"/>
                  <a:pt x="852313" y="177933"/>
                </a:cubicBezTo>
                <a:cubicBezTo>
                  <a:pt x="851628" y="178622"/>
                  <a:pt x="850313" y="179253"/>
                  <a:pt x="848368" y="179826"/>
                </a:cubicBezTo>
                <a:lnTo>
                  <a:pt x="846997" y="180859"/>
                </a:lnTo>
                <a:cubicBezTo>
                  <a:pt x="846540" y="181318"/>
                  <a:pt x="845626" y="182006"/>
                  <a:pt x="844254" y="182924"/>
                </a:cubicBezTo>
                <a:cubicBezTo>
                  <a:pt x="844254" y="183268"/>
                  <a:pt x="842111" y="185190"/>
                  <a:pt x="837824" y="188689"/>
                </a:cubicBezTo>
                <a:cubicBezTo>
                  <a:pt x="833537" y="192188"/>
                  <a:pt x="829679" y="195486"/>
                  <a:pt x="826249" y="198583"/>
                </a:cubicBezTo>
                <a:cubicBezTo>
                  <a:pt x="822819" y="201681"/>
                  <a:pt x="820332" y="203373"/>
                  <a:pt x="818789" y="203660"/>
                </a:cubicBezTo>
                <a:cubicBezTo>
                  <a:pt x="817245" y="203947"/>
                  <a:pt x="816474" y="205409"/>
                  <a:pt x="816474" y="208048"/>
                </a:cubicBezTo>
                <a:cubicBezTo>
                  <a:pt x="816474" y="208507"/>
                  <a:pt x="815445" y="209425"/>
                  <a:pt x="813387" y="210801"/>
                </a:cubicBezTo>
                <a:cubicBezTo>
                  <a:pt x="813159" y="210801"/>
                  <a:pt x="811959" y="212063"/>
                  <a:pt x="809787" y="214587"/>
                </a:cubicBezTo>
                <a:cubicBezTo>
                  <a:pt x="807958" y="213210"/>
                  <a:pt x="806929" y="212522"/>
                  <a:pt x="806700" y="212522"/>
                </a:cubicBezTo>
                <a:cubicBezTo>
                  <a:pt x="805205" y="212522"/>
                  <a:pt x="804113" y="214415"/>
                  <a:pt x="803422" y="218201"/>
                </a:cubicBezTo>
                <a:cubicBezTo>
                  <a:pt x="802732" y="219692"/>
                  <a:pt x="800892" y="220610"/>
                  <a:pt x="797902" y="220954"/>
                </a:cubicBezTo>
                <a:cubicBezTo>
                  <a:pt x="797671" y="221069"/>
                  <a:pt x="797268" y="221929"/>
                  <a:pt x="796692" y="223535"/>
                </a:cubicBezTo>
                <a:lnTo>
                  <a:pt x="796004" y="224224"/>
                </a:lnTo>
                <a:lnTo>
                  <a:pt x="794278" y="224224"/>
                </a:lnTo>
                <a:cubicBezTo>
                  <a:pt x="794048" y="224224"/>
                  <a:pt x="793243" y="224883"/>
                  <a:pt x="791863" y="226203"/>
                </a:cubicBezTo>
                <a:cubicBezTo>
                  <a:pt x="790483" y="227522"/>
                  <a:pt x="789275" y="228354"/>
                  <a:pt x="788239" y="228698"/>
                </a:cubicBezTo>
                <a:cubicBezTo>
                  <a:pt x="786744" y="231795"/>
                  <a:pt x="785479" y="233344"/>
                  <a:pt x="784445" y="233344"/>
                </a:cubicBezTo>
                <a:cubicBezTo>
                  <a:pt x="783984" y="233344"/>
                  <a:pt x="783323" y="233115"/>
                  <a:pt x="782460" y="232656"/>
                </a:cubicBezTo>
                <a:cubicBezTo>
                  <a:pt x="781598" y="232197"/>
                  <a:pt x="780536" y="231795"/>
                  <a:pt x="779273" y="231451"/>
                </a:cubicBezTo>
                <a:cubicBezTo>
                  <a:pt x="778010" y="231107"/>
                  <a:pt x="776604" y="229702"/>
                  <a:pt x="775056" y="227235"/>
                </a:cubicBezTo>
                <a:cubicBezTo>
                  <a:pt x="773507" y="224769"/>
                  <a:pt x="772732" y="222675"/>
                  <a:pt x="772732" y="220954"/>
                </a:cubicBezTo>
                <a:cubicBezTo>
                  <a:pt x="772732" y="208220"/>
                  <a:pt x="775199" y="201279"/>
                  <a:pt x="780132" y="200132"/>
                </a:cubicBezTo>
                <a:lnTo>
                  <a:pt x="780476" y="199444"/>
                </a:lnTo>
                <a:lnTo>
                  <a:pt x="780476" y="198067"/>
                </a:lnTo>
                <a:cubicBezTo>
                  <a:pt x="780476" y="196576"/>
                  <a:pt x="781136" y="195515"/>
                  <a:pt x="782455" y="194884"/>
                </a:cubicBezTo>
                <a:cubicBezTo>
                  <a:pt x="783775" y="194253"/>
                  <a:pt x="785122" y="192991"/>
                  <a:pt x="786499" y="191098"/>
                </a:cubicBezTo>
                <a:cubicBezTo>
                  <a:pt x="787876" y="189205"/>
                  <a:pt x="788794" y="188144"/>
                  <a:pt x="789252" y="187914"/>
                </a:cubicBezTo>
                <a:lnTo>
                  <a:pt x="791489" y="187914"/>
                </a:lnTo>
                <a:cubicBezTo>
                  <a:pt x="791948" y="187914"/>
                  <a:pt x="792178" y="186710"/>
                  <a:pt x="792178" y="184300"/>
                </a:cubicBezTo>
                <a:cubicBezTo>
                  <a:pt x="792178" y="183612"/>
                  <a:pt x="792465" y="182981"/>
                  <a:pt x="793038" y="182408"/>
                </a:cubicBezTo>
                <a:cubicBezTo>
                  <a:pt x="793612" y="181834"/>
                  <a:pt x="793956" y="181002"/>
                  <a:pt x="794071" y="179912"/>
                </a:cubicBezTo>
                <a:cubicBezTo>
                  <a:pt x="794186" y="178823"/>
                  <a:pt x="795017" y="177044"/>
                  <a:pt x="796566" y="174578"/>
                </a:cubicBezTo>
                <a:cubicBezTo>
                  <a:pt x="798115" y="172111"/>
                  <a:pt x="798889" y="170649"/>
                  <a:pt x="798889" y="170190"/>
                </a:cubicBezTo>
                <a:lnTo>
                  <a:pt x="798545" y="169501"/>
                </a:lnTo>
                <a:cubicBezTo>
                  <a:pt x="795677" y="172140"/>
                  <a:pt x="793612" y="173574"/>
                  <a:pt x="792350" y="173803"/>
                </a:cubicBezTo>
                <a:cubicBezTo>
                  <a:pt x="791088" y="174033"/>
                  <a:pt x="789367" y="175696"/>
                  <a:pt x="787187" y="178794"/>
                </a:cubicBezTo>
                <a:lnTo>
                  <a:pt x="784434" y="178278"/>
                </a:lnTo>
                <a:cubicBezTo>
                  <a:pt x="779610" y="181834"/>
                  <a:pt x="776623" y="183842"/>
                  <a:pt x="775472" y="184300"/>
                </a:cubicBezTo>
                <a:cubicBezTo>
                  <a:pt x="774322" y="184759"/>
                  <a:pt x="773056" y="186079"/>
                  <a:pt x="771676" y="188258"/>
                </a:cubicBezTo>
                <a:cubicBezTo>
                  <a:pt x="771676" y="188947"/>
                  <a:pt x="771273" y="189406"/>
                  <a:pt x="770467" y="189635"/>
                </a:cubicBezTo>
                <a:cubicBezTo>
                  <a:pt x="769661" y="189864"/>
                  <a:pt x="768166" y="190782"/>
                  <a:pt x="765981" y="192388"/>
                </a:cubicBezTo>
                <a:lnTo>
                  <a:pt x="764946" y="192388"/>
                </a:lnTo>
                <a:lnTo>
                  <a:pt x="762904" y="191411"/>
                </a:lnTo>
                <a:lnTo>
                  <a:pt x="762891" y="191442"/>
                </a:lnTo>
                <a:cubicBezTo>
                  <a:pt x="762088" y="193794"/>
                  <a:pt x="761142" y="195428"/>
                  <a:pt x="760053" y="196346"/>
                </a:cubicBezTo>
                <a:cubicBezTo>
                  <a:pt x="758964" y="197264"/>
                  <a:pt x="758075" y="198268"/>
                  <a:pt x="757387" y="199358"/>
                </a:cubicBezTo>
                <a:cubicBezTo>
                  <a:pt x="756698" y="200448"/>
                  <a:pt x="754834" y="202025"/>
                  <a:pt x="751794" y="204090"/>
                </a:cubicBezTo>
                <a:cubicBezTo>
                  <a:pt x="748754" y="206155"/>
                  <a:pt x="746173" y="208249"/>
                  <a:pt x="744052" y="210371"/>
                </a:cubicBezTo>
                <a:cubicBezTo>
                  <a:pt x="741930" y="212493"/>
                  <a:pt x="740181" y="214013"/>
                  <a:pt x="738804" y="214931"/>
                </a:cubicBezTo>
                <a:lnTo>
                  <a:pt x="731408" y="220266"/>
                </a:lnTo>
                <a:lnTo>
                  <a:pt x="730375" y="221987"/>
                </a:lnTo>
                <a:cubicBezTo>
                  <a:pt x="730146" y="222216"/>
                  <a:pt x="729084" y="222704"/>
                  <a:pt x="727191" y="223449"/>
                </a:cubicBezTo>
                <a:cubicBezTo>
                  <a:pt x="725299" y="224195"/>
                  <a:pt x="723606" y="225141"/>
                  <a:pt x="722115" y="226289"/>
                </a:cubicBezTo>
                <a:lnTo>
                  <a:pt x="719020" y="228009"/>
                </a:lnTo>
                <a:cubicBezTo>
                  <a:pt x="718332" y="228468"/>
                  <a:pt x="717213" y="228755"/>
                  <a:pt x="715665" y="228870"/>
                </a:cubicBezTo>
                <a:cubicBezTo>
                  <a:pt x="714116" y="228985"/>
                  <a:pt x="712768" y="229644"/>
                  <a:pt x="711621" y="230849"/>
                </a:cubicBezTo>
                <a:cubicBezTo>
                  <a:pt x="710474" y="232053"/>
                  <a:pt x="709556" y="232656"/>
                  <a:pt x="708867" y="232656"/>
                </a:cubicBezTo>
                <a:lnTo>
                  <a:pt x="706286" y="232311"/>
                </a:lnTo>
                <a:lnTo>
                  <a:pt x="702847" y="233344"/>
                </a:lnTo>
                <a:cubicBezTo>
                  <a:pt x="700897" y="233344"/>
                  <a:pt x="698516" y="232168"/>
                  <a:pt x="695706" y="229816"/>
                </a:cubicBezTo>
                <a:cubicBezTo>
                  <a:pt x="692895" y="227465"/>
                  <a:pt x="691490" y="224969"/>
                  <a:pt x="691490" y="222331"/>
                </a:cubicBezTo>
                <a:lnTo>
                  <a:pt x="691490" y="221298"/>
                </a:lnTo>
                <a:lnTo>
                  <a:pt x="691834" y="218889"/>
                </a:lnTo>
                <a:cubicBezTo>
                  <a:pt x="691834" y="218430"/>
                  <a:pt x="691490" y="217254"/>
                  <a:pt x="690801" y="215361"/>
                </a:cubicBezTo>
                <a:cubicBezTo>
                  <a:pt x="690113" y="213468"/>
                  <a:pt x="689769" y="212407"/>
                  <a:pt x="689769" y="212178"/>
                </a:cubicBezTo>
                <a:lnTo>
                  <a:pt x="690113" y="209769"/>
                </a:lnTo>
                <a:lnTo>
                  <a:pt x="689769" y="208736"/>
                </a:lnTo>
                <a:cubicBezTo>
                  <a:pt x="689769" y="205639"/>
                  <a:pt x="689998" y="203688"/>
                  <a:pt x="690457" y="202885"/>
                </a:cubicBezTo>
                <a:cubicBezTo>
                  <a:pt x="690916" y="202082"/>
                  <a:pt x="691260" y="200964"/>
                  <a:pt x="691490" y="199530"/>
                </a:cubicBezTo>
                <a:cubicBezTo>
                  <a:pt x="691719" y="198096"/>
                  <a:pt x="691949" y="196920"/>
                  <a:pt x="692178" y="196002"/>
                </a:cubicBezTo>
                <a:lnTo>
                  <a:pt x="693038" y="191700"/>
                </a:lnTo>
                <a:cubicBezTo>
                  <a:pt x="693497" y="190323"/>
                  <a:pt x="694071" y="189406"/>
                  <a:pt x="694759" y="188947"/>
                </a:cubicBezTo>
                <a:cubicBezTo>
                  <a:pt x="694989" y="188029"/>
                  <a:pt x="695448" y="186480"/>
                  <a:pt x="696136" y="184300"/>
                </a:cubicBezTo>
                <a:lnTo>
                  <a:pt x="696824" y="181203"/>
                </a:lnTo>
                <a:lnTo>
                  <a:pt x="698545" y="178794"/>
                </a:lnTo>
                <a:cubicBezTo>
                  <a:pt x="699463" y="177876"/>
                  <a:pt x="700008" y="176643"/>
                  <a:pt x="700180" y="175094"/>
                </a:cubicBezTo>
                <a:cubicBezTo>
                  <a:pt x="700352" y="173545"/>
                  <a:pt x="700954" y="171911"/>
                  <a:pt x="701987" y="170190"/>
                </a:cubicBezTo>
                <a:cubicBezTo>
                  <a:pt x="703019" y="168469"/>
                  <a:pt x="703536" y="167436"/>
                  <a:pt x="703536" y="167092"/>
                </a:cubicBezTo>
                <a:cubicBezTo>
                  <a:pt x="703536" y="165716"/>
                  <a:pt x="702847" y="165027"/>
                  <a:pt x="701470" y="165027"/>
                </a:cubicBezTo>
                <a:cubicBezTo>
                  <a:pt x="701012" y="165027"/>
                  <a:pt x="699578" y="165945"/>
                  <a:pt x="697168" y="167781"/>
                </a:cubicBezTo>
                <a:lnTo>
                  <a:pt x="694068" y="166748"/>
                </a:lnTo>
                <a:cubicBezTo>
                  <a:pt x="693839" y="166748"/>
                  <a:pt x="693208" y="167322"/>
                  <a:pt x="692175" y="168469"/>
                </a:cubicBezTo>
                <a:cubicBezTo>
                  <a:pt x="692175" y="168928"/>
                  <a:pt x="691659" y="169272"/>
                  <a:pt x="690627" y="169501"/>
                </a:cubicBezTo>
                <a:cubicBezTo>
                  <a:pt x="689594" y="169731"/>
                  <a:pt x="688619" y="170591"/>
                  <a:pt x="687701" y="172083"/>
                </a:cubicBezTo>
                <a:lnTo>
                  <a:pt x="686322" y="172427"/>
                </a:lnTo>
                <a:lnTo>
                  <a:pt x="684085" y="171394"/>
                </a:lnTo>
                <a:lnTo>
                  <a:pt x="683396" y="171394"/>
                </a:lnTo>
                <a:cubicBezTo>
                  <a:pt x="682249" y="171394"/>
                  <a:pt x="681561" y="172656"/>
                  <a:pt x="681331" y="175180"/>
                </a:cubicBezTo>
                <a:cubicBezTo>
                  <a:pt x="680069" y="177016"/>
                  <a:pt x="678405" y="178220"/>
                  <a:pt x="676338" y="178794"/>
                </a:cubicBezTo>
                <a:lnTo>
                  <a:pt x="672553" y="179826"/>
                </a:lnTo>
                <a:cubicBezTo>
                  <a:pt x="671291" y="180285"/>
                  <a:pt x="670372" y="181318"/>
                  <a:pt x="669798" y="182924"/>
                </a:cubicBezTo>
                <a:lnTo>
                  <a:pt x="669143" y="183759"/>
                </a:lnTo>
                <a:lnTo>
                  <a:pt x="668848" y="184645"/>
                </a:lnTo>
                <a:cubicBezTo>
                  <a:pt x="668848" y="187972"/>
                  <a:pt x="668275" y="189750"/>
                  <a:pt x="667128" y="189979"/>
                </a:cubicBezTo>
                <a:cubicBezTo>
                  <a:pt x="665982" y="190209"/>
                  <a:pt x="665036" y="190983"/>
                  <a:pt x="664290" y="192302"/>
                </a:cubicBezTo>
                <a:cubicBezTo>
                  <a:pt x="663545" y="193622"/>
                  <a:pt x="662312" y="194826"/>
                  <a:pt x="660592" y="195916"/>
                </a:cubicBezTo>
                <a:cubicBezTo>
                  <a:pt x="658872" y="197006"/>
                  <a:pt x="657554" y="198583"/>
                  <a:pt x="656638" y="200648"/>
                </a:cubicBezTo>
                <a:lnTo>
                  <a:pt x="653713" y="201337"/>
                </a:lnTo>
                <a:lnTo>
                  <a:pt x="651994" y="202369"/>
                </a:lnTo>
                <a:cubicBezTo>
                  <a:pt x="650618" y="205925"/>
                  <a:pt x="649155" y="208105"/>
                  <a:pt x="647608" y="208908"/>
                </a:cubicBezTo>
                <a:cubicBezTo>
                  <a:pt x="646060" y="209711"/>
                  <a:pt x="644140" y="212120"/>
                  <a:pt x="641847" y="216136"/>
                </a:cubicBezTo>
                <a:cubicBezTo>
                  <a:pt x="641503" y="216136"/>
                  <a:pt x="641331" y="216250"/>
                  <a:pt x="641331" y="216480"/>
                </a:cubicBezTo>
                <a:lnTo>
                  <a:pt x="638580" y="216136"/>
                </a:lnTo>
                <a:cubicBezTo>
                  <a:pt x="637548" y="217971"/>
                  <a:pt x="636516" y="219061"/>
                  <a:pt x="635484" y="219405"/>
                </a:cubicBezTo>
                <a:cubicBezTo>
                  <a:pt x="634452" y="219749"/>
                  <a:pt x="633593" y="220409"/>
                  <a:pt x="632905" y="221384"/>
                </a:cubicBezTo>
                <a:cubicBezTo>
                  <a:pt x="632218" y="222359"/>
                  <a:pt x="630986" y="223191"/>
                  <a:pt x="629208" y="223879"/>
                </a:cubicBezTo>
                <a:cubicBezTo>
                  <a:pt x="627431" y="224568"/>
                  <a:pt x="626313" y="225371"/>
                  <a:pt x="625854" y="226289"/>
                </a:cubicBezTo>
                <a:cubicBezTo>
                  <a:pt x="625395" y="227206"/>
                  <a:pt x="624707" y="227723"/>
                  <a:pt x="623790" y="227837"/>
                </a:cubicBezTo>
                <a:cubicBezTo>
                  <a:pt x="622874" y="227952"/>
                  <a:pt x="622014" y="228382"/>
                  <a:pt x="621212" y="229128"/>
                </a:cubicBezTo>
                <a:cubicBezTo>
                  <a:pt x="620410" y="229874"/>
                  <a:pt x="619722" y="230246"/>
                  <a:pt x="619148" y="230246"/>
                </a:cubicBezTo>
                <a:cubicBezTo>
                  <a:pt x="618919" y="230246"/>
                  <a:pt x="618116" y="230132"/>
                  <a:pt x="616739" y="229902"/>
                </a:cubicBezTo>
                <a:lnTo>
                  <a:pt x="616053" y="229902"/>
                </a:lnTo>
                <a:cubicBezTo>
                  <a:pt x="614103" y="231279"/>
                  <a:pt x="612498" y="231967"/>
                  <a:pt x="611238" y="231967"/>
                </a:cubicBezTo>
                <a:cubicBezTo>
                  <a:pt x="609746" y="231967"/>
                  <a:pt x="608657" y="232197"/>
                  <a:pt x="607971" y="232656"/>
                </a:cubicBezTo>
                <a:cubicBezTo>
                  <a:pt x="607283" y="232197"/>
                  <a:pt x="606222" y="231853"/>
                  <a:pt x="604789" y="231623"/>
                </a:cubicBezTo>
                <a:cubicBezTo>
                  <a:pt x="603356" y="231394"/>
                  <a:pt x="601721" y="230820"/>
                  <a:pt x="599886" y="229902"/>
                </a:cubicBezTo>
                <a:cubicBezTo>
                  <a:pt x="597937" y="230361"/>
                  <a:pt x="596734" y="230591"/>
                  <a:pt x="596275" y="230591"/>
                </a:cubicBezTo>
                <a:cubicBezTo>
                  <a:pt x="594326" y="230591"/>
                  <a:pt x="591861" y="228669"/>
                  <a:pt x="588881" y="224826"/>
                </a:cubicBezTo>
                <a:cubicBezTo>
                  <a:pt x="585899" y="220983"/>
                  <a:pt x="584409" y="217226"/>
                  <a:pt x="584409" y="213554"/>
                </a:cubicBezTo>
                <a:cubicBezTo>
                  <a:pt x="584409" y="213440"/>
                  <a:pt x="583749" y="212551"/>
                  <a:pt x="582430" y="210887"/>
                </a:cubicBezTo>
                <a:cubicBezTo>
                  <a:pt x="581111" y="209224"/>
                  <a:pt x="580451" y="207417"/>
                  <a:pt x="580451" y="205467"/>
                </a:cubicBezTo>
                <a:lnTo>
                  <a:pt x="580451" y="203746"/>
                </a:lnTo>
                <a:lnTo>
                  <a:pt x="580795" y="201681"/>
                </a:lnTo>
                <a:lnTo>
                  <a:pt x="580795" y="198411"/>
                </a:lnTo>
                <a:lnTo>
                  <a:pt x="581139" y="197379"/>
                </a:lnTo>
                <a:cubicBezTo>
                  <a:pt x="582860" y="197149"/>
                  <a:pt x="583721" y="196920"/>
                  <a:pt x="583721" y="196690"/>
                </a:cubicBezTo>
                <a:lnTo>
                  <a:pt x="581484" y="193593"/>
                </a:lnTo>
                <a:lnTo>
                  <a:pt x="581484" y="192388"/>
                </a:lnTo>
                <a:cubicBezTo>
                  <a:pt x="581484" y="190782"/>
                  <a:pt x="581598" y="189520"/>
                  <a:pt x="581828" y="188603"/>
                </a:cubicBezTo>
                <a:cubicBezTo>
                  <a:pt x="581139" y="186767"/>
                  <a:pt x="580795" y="185104"/>
                  <a:pt x="580795" y="183612"/>
                </a:cubicBezTo>
                <a:cubicBezTo>
                  <a:pt x="580795" y="183383"/>
                  <a:pt x="581369" y="181777"/>
                  <a:pt x="582516" y="178794"/>
                </a:cubicBezTo>
                <a:lnTo>
                  <a:pt x="584065" y="173459"/>
                </a:lnTo>
                <a:cubicBezTo>
                  <a:pt x="584868" y="171394"/>
                  <a:pt x="585327" y="170304"/>
                  <a:pt x="585441" y="170190"/>
                </a:cubicBezTo>
                <a:cubicBezTo>
                  <a:pt x="584753" y="168354"/>
                  <a:pt x="584409" y="167322"/>
                  <a:pt x="584409" y="167092"/>
                </a:cubicBezTo>
                <a:cubicBezTo>
                  <a:pt x="584409" y="164454"/>
                  <a:pt x="585154" y="162274"/>
                  <a:pt x="586645" y="160553"/>
                </a:cubicBezTo>
                <a:cubicBezTo>
                  <a:pt x="588135" y="158832"/>
                  <a:pt x="589397" y="156423"/>
                  <a:pt x="590429" y="153326"/>
                </a:cubicBezTo>
                <a:lnTo>
                  <a:pt x="593868" y="142829"/>
                </a:lnTo>
                <a:lnTo>
                  <a:pt x="599542" y="129062"/>
                </a:lnTo>
                <a:cubicBezTo>
                  <a:pt x="599656" y="128718"/>
                  <a:pt x="600201" y="127800"/>
                  <a:pt x="601175" y="126309"/>
                </a:cubicBezTo>
                <a:cubicBezTo>
                  <a:pt x="602149" y="124817"/>
                  <a:pt x="602952" y="123527"/>
                  <a:pt x="603583" y="122437"/>
                </a:cubicBezTo>
                <a:cubicBezTo>
                  <a:pt x="604214" y="121347"/>
                  <a:pt x="605103" y="119770"/>
                  <a:pt x="606250" y="117705"/>
                </a:cubicBezTo>
                <a:lnTo>
                  <a:pt x="607971" y="117360"/>
                </a:lnTo>
                <a:cubicBezTo>
                  <a:pt x="608430" y="116901"/>
                  <a:pt x="608659" y="116443"/>
                  <a:pt x="608659" y="115984"/>
                </a:cubicBezTo>
                <a:cubicBezTo>
                  <a:pt x="608659" y="115754"/>
                  <a:pt x="608430" y="114836"/>
                  <a:pt x="607971" y="113230"/>
                </a:cubicBezTo>
                <a:lnTo>
                  <a:pt x="613994" y="103250"/>
                </a:lnTo>
                <a:lnTo>
                  <a:pt x="617608" y="95850"/>
                </a:lnTo>
                <a:cubicBezTo>
                  <a:pt x="618755" y="93900"/>
                  <a:pt x="620017" y="92638"/>
                  <a:pt x="621393" y="92064"/>
                </a:cubicBezTo>
                <a:cubicBezTo>
                  <a:pt x="623688" y="87820"/>
                  <a:pt x="625695" y="85238"/>
                  <a:pt x="627416" y="84321"/>
                </a:cubicBezTo>
                <a:cubicBezTo>
                  <a:pt x="628105" y="82141"/>
                  <a:pt x="629366" y="79789"/>
                  <a:pt x="631202" y="77265"/>
                </a:cubicBezTo>
                <a:lnTo>
                  <a:pt x="634472" y="76921"/>
                </a:lnTo>
                <a:cubicBezTo>
                  <a:pt x="635045" y="75315"/>
                  <a:pt x="635619" y="74110"/>
                  <a:pt x="636192" y="73307"/>
                </a:cubicBezTo>
                <a:lnTo>
                  <a:pt x="636537" y="69866"/>
                </a:lnTo>
                <a:cubicBezTo>
                  <a:pt x="636537" y="70554"/>
                  <a:pt x="636823" y="70353"/>
                  <a:pt x="637397" y="69263"/>
                </a:cubicBezTo>
                <a:cubicBezTo>
                  <a:pt x="637971" y="68173"/>
                  <a:pt x="638831" y="66137"/>
                  <a:pt x="639978" y="63154"/>
                </a:cubicBezTo>
                <a:lnTo>
                  <a:pt x="644625" y="57820"/>
                </a:lnTo>
                <a:lnTo>
                  <a:pt x="646001" y="55411"/>
                </a:lnTo>
                <a:cubicBezTo>
                  <a:pt x="646575" y="54608"/>
                  <a:pt x="647493" y="53059"/>
                  <a:pt x="648754" y="50764"/>
                </a:cubicBezTo>
                <a:cubicBezTo>
                  <a:pt x="650475" y="50076"/>
                  <a:pt x="651909" y="48814"/>
                  <a:pt x="653057" y="46979"/>
                </a:cubicBezTo>
                <a:lnTo>
                  <a:pt x="656670" y="44053"/>
                </a:lnTo>
                <a:cubicBezTo>
                  <a:pt x="656441" y="42791"/>
                  <a:pt x="657817" y="39981"/>
                  <a:pt x="660800" y="35621"/>
                </a:cubicBezTo>
                <a:cubicBezTo>
                  <a:pt x="662750" y="34818"/>
                  <a:pt x="664529" y="33786"/>
                  <a:pt x="666135" y="32524"/>
                </a:cubicBezTo>
                <a:lnTo>
                  <a:pt x="668544" y="31835"/>
                </a:lnTo>
                <a:cubicBezTo>
                  <a:pt x="668544" y="27820"/>
                  <a:pt x="669978" y="25067"/>
                  <a:pt x="672846" y="23575"/>
                </a:cubicBezTo>
                <a:lnTo>
                  <a:pt x="674911" y="22199"/>
                </a:lnTo>
                <a:cubicBezTo>
                  <a:pt x="676747" y="21281"/>
                  <a:pt x="677779" y="20822"/>
                  <a:pt x="678009" y="20822"/>
                </a:cubicBezTo>
                <a:lnTo>
                  <a:pt x="679213" y="20478"/>
                </a:lnTo>
                <a:cubicBezTo>
                  <a:pt x="680590" y="20019"/>
                  <a:pt x="682196" y="19790"/>
                  <a:pt x="684031" y="19790"/>
                </a:cubicBezTo>
                <a:close/>
                <a:moveTo>
                  <a:pt x="227636" y="0"/>
                </a:moveTo>
                <a:cubicBezTo>
                  <a:pt x="231420" y="0"/>
                  <a:pt x="234258" y="1004"/>
                  <a:pt x="236151" y="3012"/>
                </a:cubicBezTo>
                <a:cubicBezTo>
                  <a:pt x="238044" y="5019"/>
                  <a:pt x="238991" y="7055"/>
                  <a:pt x="238991" y="9120"/>
                </a:cubicBezTo>
                <a:lnTo>
                  <a:pt x="239679" y="14455"/>
                </a:lnTo>
                <a:lnTo>
                  <a:pt x="238647" y="17380"/>
                </a:lnTo>
                <a:lnTo>
                  <a:pt x="238302" y="20822"/>
                </a:lnTo>
                <a:cubicBezTo>
                  <a:pt x="237730" y="22199"/>
                  <a:pt x="236871" y="23117"/>
                  <a:pt x="235724" y="23575"/>
                </a:cubicBezTo>
                <a:cubicBezTo>
                  <a:pt x="235724" y="23805"/>
                  <a:pt x="235208" y="24063"/>
                  <a:pt x="234176" y="24350"/>
                </a:cubicBezTo>
                <a:cubicBezTo>
                  <a:pt x="233145" y="24637"/>
                  <a:pt x="232113" y="25124"/>
                  <a:pt x="231080" y="25812"/>
                </a:cubicBezTo>
                <a:cubicBezTo>
                  <a:pt x="230048" y="26501"/>
                  <a:pt x="226665" y="26845"/>
                  <a:pt x="220933" y="26845"/>
                </a:cubicBezTo>
                <a:cubicBezTo>
                  <a:pt x="218068" y="26845"/>
                  <a:pt x="216235" y="25956"/>
                  <a:pt x="215432" y="24178"/>
                </a:cubicBezTo>
                <a:cubicBezTo>
                  <a:pt x="214628" y="22399"/>
                  <a:pt x="213768" y="21396"/>
                  <a:pt x="212850" y="21166"/>
                </a:cubicBezTo>
                <a:lnTo>
                  <a:pt x="205456" y="18069"/>
                </a:lnTo>
                <a:cubicBezTo>
                  <a:pt x="205227" y="17839"/>
                  <a:pt x="204539" y="17725"/>
                  <a:pt x="203394" y="17725"/>
                </a:cubicBezTo>
                <a:lnTo>
                  <a:pt x="202017" y="17725"/>
                </a:lnTo>
                <a:lnTo>
                  <a:pt x="194967" y="18413"/>
                </a:lnTo>
                <a:cubicBezTo>
                  <a:pt x="194738" y="18413"/>
                  <a:pt x="194107" y="18298"/>
                  <a:pt x="193074" y="18069"/>
                </a:cubicBezTo>
                <a:cubicBezTo>
                  <a:pt x="191585" y="18757"/>
                  <a:pt x="190782" y="19101"/>
                  <a:pt x="190668" y="19101"/>
                </a:cubicBezTo>
                <a:lnTo>
                  <a:pt x="177942" y="18413"/>
                </a:lnTo>
                <a:lnTo>
                  <a:pt x="172782" y="18757"/>
                </a:lnTo>
                <a:lnTo>
                  <a:pt x="169171" y="18069"/>
                </a:lnTo>
                <a:cubicBezTo>
                  <a:pt x="168712" y="18069"/>
                  <a:pt x="167909" y="18241"/>
                  <a:pt x="166763" y="18585"/>
                </a:cubicBezTo>
                <a:cubicBezTo>
                  <a:pt x="165617" y="18929"/>
                  <a:pt x="163209" y="19216"/>
                  <a:pt x="159541" y="19445"/>
                </a:cubicBezTo>
                <a:cubicBezTo>
                  <a:pt x="155873" y="19675"/>
                  <a:pt x="154038" y="20822"/>
                  <a:pt x="154038" y="22887"/>
                </a:cubicBezTo>
                <a:cubicBezTo>
                  <a:pt x="154038" y="24149"/>
                  <a:pt x="154526" y="25526"/>
                  <a:pt x="155500" y="27017"/>
                </a:cubicBezTo>
                <a:cubicBezTo>
                  <a:pt x="156474" y="28508"/>
                  <a:pt x="156961" y="29713"/>
                  <a:pt x="156961" y="30631"/>
                </a:cubicBezTo>
                <a:cubicBezTo>
                  <a:pt x="155240" y="33040"/>
                  <a:pt x="154380" y="34589"/>
                  <a:pt x="154380" y="35277"/>
                </a:cubicBezTo>
                <a:cubicBezTo>
                  <a:pt x="153923" y="35621"/>
                  <a:pt x="153121" y="36367"/>
                  <a:pt x="151973" y="37514"/>
                </a:cubicBezTo>
                <a:cubicBezTo>
                  <a:pt x="150826" y="38661"/>
                  <a:pt x="148705" y="40468"/>
                  <a:pt x="145610" y="42935"/>
                </a:cubicBezTo>
                <a:cubicBezTo>
                  <a:pt x="142515" y="45401"/>
                  <a:pt x="140395" y="47667"/>
                  <a:pt x="139249" y="49732"/>
                </a:cubicBezTo>
                <a:cubicBezTo>
                  <a:pt x="138102" y="51797"/>
                  <a:pt x="136726" y="52829"/>
                  <a:pt x="135120" y="52829"/>
                </a:cubicBezTo>
                <a:cubicBezTo>
                  <a:pt x="133057" y="54780"/>
                  <a:pt x="131624" y="56558"/>
                  <a:pt x="130821" y="58164"/>
                </a:cubicBezTo>
                <a:lnTo>
                  <a:pt x="129444" y="59541"/>
                </a:lnTo>
                <a:cubicBezTo>
                  <a:pt x="129216" y="59770"/>
                  <a:pt x="129102" y="60286"/>
                  <a:pt x="129102" y="61089"/>
                </a:cubicBezTo>
                <a:cubicBezTo>
                  <a:pt x="129102" y="61778"/>
                  <a:pt x="128758" y="62466"/>
                  <a:pt x="128070" y="63154"/>
                </a:cubicBezTo>
                <a:lnTo>
                  <a:pt x="126521" y="67284"/>
                </a:lnTo>
                <a:cubicBezTo>
                  <a:pt x="125718" y="67629"/>
                  <a:pt x="123368" y="70611"/>
                  <a:pt x="119471" y="76233"/>
                </a:cubicBezTo>
                <a:lnTo>
                  <a:pt x="117406" y="77265"/>
                </a:lnTo>
                <a:lnTo>
                  <a:pt x="115344" y="79674"/>
                </a:lnTo>
                <a:lnTo>
                  <a:pt x="112935" y="79674"/>
                </a:lnTo>
                <a:cubicBezTo>
                  <a:pt x="111904" y="79674"/>
                  <a:pt x="111389" y="80363"/>
                  <a:pt x="111389" y="81739"/>
                </a:cubicBezTo>
                <a:lnTo>
                  <a:pt x="112077" y="86730"/>
                </a:lnTo>
                <a:cubicBezTo>
                  <a:pt x="110356" y="88221"/>
                  <a:pt x="108980" y="90229"/>
                  <a:pt x="107950" y="92753"/>
                </a:cubicBezTo>
                <a:lnTo>
                  <a:pt x="105885" y="96194"/>
                </a:lnTo>
                <a:cubicBezTo>
                  <a:pt x="103477" y="98603"/>
                  <a:pt x="102274" y="99923"/>
                  <a:pt x="102274" y="100152"/>
                </a:cubicBezTo>
                <a:cubicBezTo>
                  <a:pt x="102274" y="100726"/>
                  <a:pt x="101127" y="103192"/>
                  <a:pt x="98835" y="107552"/>
                </a:cubicBezTo>
                <a:lnTo>
                  <a:pt x="98491" y="109272"/>
                </a:lnTo>
                <a:cubicBezTo>
                  <a:pt x="98491" y="111223"/>
                  <a:pt x="94478" y="116844"/>
                  <a:pt x="86453" y="126137"/>
                </a:cubicBezTo>
                <a:cubicBezTo>
                  <a:pt x="85306" y="128316"/>
                  <a:pt x="84617" y="131643"/>
                  <a:pt x="84388" y="136117"/>
                </a:cubicBezTo>
                <a:cubicBezTo>
                  <a:pt x="80950" y="142886"/>
                  <a:pt x="78600" y="146155"/>
                  <a:pt x="77338" y="145926"/>
                </a:cubicBezTo>
                <a:cubicBezTo>
                  <a:pt x="77109" y="150285"/>
                  <a:pt x="76391" y="153842"/>
                  <a:pt x="75187" y="156595"/>
                </a:cubicBezTo>
                <a:cubicBezTo>
                  <a:pt x="73982" y="159348"/>
                  <a:pt x="72434" y="163392"/>
                  <a:pt x="70541" y="168727"/>
                </a:cubicBezTo>
                <a:cubicBezTo>
                  <a:pt x="68648" y="174062"/>
                  <a:pt x="66669" y="177876"/>
                  <a:pt x="64604" y="180170"/>
                </a:cubicBezTo>
                <a:lnTo>
                  <a:pt x="63915" y="181547"/>
                </a:lnTo>
                <a:cubicBezTo>
                  <a:pt x="63457" y="182465"/>
                  <a:pt x="62883" y="183383"/>
                  <a:pt x="62195" y="184300"/>
                </a:cubicBezTo>
                <a:cubicBezTo>
                  <a:pt x="61965" y="187398"/>
                  <a:pt x="60875" y="192331"/>
                  <a:pt x="58925" y="199100"/>
                </a:cubicBezTo>
                <a:lnTo>
                  <a:pt x="57893" y="206499"/>
                </a:lnTo>
                <a:lnTo>
                  <a:pt x="54451" y="216136"/>
                </a:lnTo>
                <a:cubicBezTo>
                  <a:pt x="54107" y="216824"/>
                  <a:pt x="53935" y="217512"/>
                  <a:pt x="53935" y="218201"/>
                </a:cubicBezTo>
                <a:cubicBezTo>
                  <a:pt x="53935" y="218660"/>
                  <a:pt x="54308" y="219549"/>
                  <a:pt x="55053" y="220868"/>
                </a:cubicBezTo>
                <a:cubicBezTo>
                  <a:pt x="55799" y="222187"/>
                  <a:pt x="56172" y="223421"/>
                  <a:pt x="56172" y="224568"/>
                </a:cubicBezTo>
                <a:cubicBezTo>
                  <a:pt x="56172" y="226174"/>
                  <a:pt x="55885" y="227465"/>
                  <a:pt x="55311" y="228440"/>
                </a:cubicBezTo>
                <a:cubicBezTo>
                  <a:pt x="54738" y="229415"/>
                  <a:pt x="54451" y="230705"/>
                  <a:pt x="54451" y="232311"/>
                </a:cubicBezTo>
                <a:cubicBezTo>
                  <a:pt x="54451" y="235868"/>
                  <a:pt x="52558" y="238220"/>
                  <a:pt x="48772" y="239367"/>
                </a:cubicBezTo>
                <a:lnTo>
                  <a:pt x="47396" y="239367"/>
                </a:lnTo>
                <a:lnTo>
                  <a:pt x="43782" y="239711"/>
                </a:lnTo>
                <a:cubicBezTo>
                  <a:pt x="38964" y="239711"/>
                  <a:pt x="34604" y="237417"/>
                  <a:pt x="30704" y="232828"/>
                </a:cubicBezTo>
                <a:cubicBezTo>
                  <a:pt x="26803" y="228239"/>
                  <a:pt x="24853" y="221929"/>
                  <a:pt x="24853" y="213899"/>
                </a:cubicBezTo>
                <a:cubicBezTo>
                  <a:pt x="24853" y="213440"/>
                  <a:pt x="25197" y="211690"/>
                  <a:pt x="25885" y="208650"/>
                </a:cubicBezTo>
                <a:cubicBezTo>
                  <a:pt x="26574" y="205610"/>
                  <a:pt x="26975" y="203631"/>
                  <a:pt x="27090" y="202713"/>
                </a:cubicBezTo>
                <a:cubicBezTo>
                  <a:pt x="27205" y="201796"/>
                  <a:pt x="27491" y="200849"/>
                  <a:pt x="27950" y="199874"/>
                </a:cubicBezTo>
                <a:cubicBezTo>
                  <a:pt x="28409" y="198899"/>
                  <a:pt x="28639" y="197493"/>
                  <a:pt x="28639" y="195658"/>
                </a:cubicBezTo>
                <a:cubicBezTo>
                  <a:pt x="28639" y="190037"/>
                  <a:pt x="30044" y="185161"/>
                  <a:pt x="32855" y="181031"/>
                </a:cubicBezTo>
                <a:cubicBezTo>
                  <a:pt x="35665" y="176901"/>
                  <a:pt x="37529" y="173918"/>
                  <a:pt x="38447" y="172083"/>
                </a:cubicBezTo>
                <a:cubicBezTo>
                  <a:pt x="38677" y="171280"/>
                  <a:pt x="39078" y="170763"/>
                  <a:pt x="39652" y="170534"/>
                </a:cubicBezTo>
                <a:cubicBezTo>
                  <a:pt x="39308" y="169616"/>
                  <a:pt x="39136" y="168469"/>
                  <a:pt x="39136" y="167092"/>
                </a:cubicBezTo>
                <a:cubicBezTo>
                  <a:pt x="39136" y="163765"/>
                  <a:pt x="40570" y="161069"/>
                  <a:pt x="43438" y="159004"/>
                </a:cubicBezTo>
                <a:cubicBezTo>
                  <a:pt x="43667" y="158087"/>
                  <a:pt x="44069" y="157025"/>
                  <a:pt x="44642" y="155821"/>
                </a:cubicBezTo>
                <a:cubicBezTo>
                  <a:pt x="45216" y="154616"/>
                  <a:pt x="46420" y="151691"/>
                  <a:pt x="48256" y="147045"/>
                </a:cubicBezTo>
                <a:cubicBezTo>
                  <a:pt x="50092" y="142398"/>
                  <a:pt x="52501" y="139674"/>
                  <a:pt x="55483" y="138871"/>
                </a:cubicBezTo>
                <a:cubicBezTo>
                  <a:pt x="55369" y="138641"/>
                  <a:pt x="56057" y="137723"/>
                  <a:pt x="57548" y="136117"/>
                </a:cubicBezTo>
                <a:lnTo>
                  <a:pt x="56860" y="130094"/>
                </a:lnTo>
                <a:cubicBezTo>
                  <a:pt x="56860" y="129177"/>
                  <a:pt x="57893" y="127628"/>
                  <a:pt x="59958" y="125448"/>
                </a:cubicBezTo>
                <a:lnTo>
                  <a:pt x="62883" y="120630"/>
                </a:lnTo>
                <a:cubicBezTo>
                  <a:pt x="63342" y="118680"/>
                  <a:pt x="64833" y="116901"/>
                  <a:pt x="67357" y="115295"/>
                </a:cubicBezTo>
                <a:cubicBezTo>
                  <a:pt x="68045" y="114148"/>
                  <a:pt x="68791" y="113460"/>
                  <a:pt x="69594" y="113230"/>
                </a:cubicBezTo>
                <a:cubicBezTo>
                  <a:pt x="69709" y="112771"/>
                  <a:pt x="70196" y="111337"/>
                  <a:pt x="71057" y="108928"/>
                </a:cubicBezTo>
                <a:cubicBezTo>
                  <a:pt x="71917" y="106519"/>
                  <a:pt x="73753" y="103508"/>
                  <a:pt x="76564" y="99894"/>
                </a:cubicBezTo>
                <a:cubicBezTo>
                  <a:pt x="79374" y="96280"/>
                  <a:pt x="82070" y="92523"/>
                  <a:pt x="84651" y="88623"/>
                </a:cubicBezTo>
                <a:cubicBezTo>
                  <a:pt x="87233" y="84722"/>
                  <a:pt x="89585" y="82714"/>
                  <a:pt x="91707" y="82600"/>
                </a:cubicBezTo>
                <a:cubicBezTo>
                  <a:pt x="93829" y="82485"/>
                  <a:pt x="95005" y="81280"/>
                  <a:pt x="95235" y="78986"/>
                </a:cubicBezTo>
                <a:lnTo>
                  <a:pt x="96267" y="72619"/>
                </a:lnTo>
                <a:cubicBezTo>
                  <a:pt x="99594" y="69751"/>
                  <a:pt x="101602" y="67743"/>
                  <a:pt x="102290" y="66596"/>
                </a:cubicBezTo>
                <a:lnTo>
                  <a:pt x="104699" y="63843"/>
                </a:lnTo>
                <a:cubicBezTo>
                  <a:pt x="105158" y="62237"/>
                  <a:pt x="105760" y="61175"/>
                  <a:pt x="106506" y="60659"/>
                </a:cubicBezTo>
                <a:cubicBezTo>
                  <a:pt x="107252" y="60143"/>
                  <a:pt x="108198" y="59082"/>
                  <a:pt x="109345" y="57476"/>
                </a:cubicBezTo>
                <a:cubicBezTo>
                  <a:pt x="110493" y="55870"/>
                  <a:pt x="111927" y="54436"/>
                  <a:pt x="113647" y="53174"/>
                </a:cubicBezTo>
                <a:cubicBezTo>
                  <a:pt x="115139" y="48470"/>
                  <a:pt x="118523" y="44397"/>
                  <a:pt x="123800" y="40956"/>
                </a:cubicBezTo>
                <a:lnTo>
                  <a:pt x="126554" y="38030"/>
                </a:lnTo>
                <a:cubicBezTo>
                  <a:pt x="128504" y="35277"/>
                  <a:pt x="130110" y="33413"/>
                  <a:pt x="131372" y="32438"/>
                </a:cubicBezTo>
                <a:cubicBezTo>
                  <a:pt x="132634" y="31463"/>
                  <a:pt x="133580" y="30172"/>
                  <a:pt x="134211" y="28566"/>
                </a:cubicBezTo>
                <a:cubicBezTo>
                  <a:pt x="134842" y="26960"/>
                  <a:pt x="136075" y="25755"/>
                  <a:pt x="137911" y="24952"/>
                </a:cubicBezTo>
                <a:cubicBezTo>
                  <a:pt x="139746" y="24149"/>
                  <a:pt x="140664" y="23231"/>
                  <a:pt x="140664" y="22199"/>
                </a:cubicBezTo>
                <a:cubicBezTo>
                  <a:pt x="140664" y="21740"/>
                  <a:pt x="140205" y="21510"/>
                  <a:pt x="139288" y="21510"/>
                </a:cubicBezTo>
                <a:cubicBezTo>
                  <a:pt x="138370" y="21510"/>
                  <a:pt x="136821" y="21855"/>
                  <a:pt x="134641" y="22543"/>
                </a:cubicBezTo>
                <a:lnTo>
                  <a:pt x="133265" y="22543"/>
                </a:lnTo>
                <a:lnTo>
                  <a:pt x="130167" y="23231"/>
                </a:lnTo>
                <a:lnTo>
                  <a:pt x="129135" y="23231"/>
                </a:lnTo>
                <a:lnTo>
                  <a:pt x="126209" y="22543"/>
                </a:lnTo>
                <a:cubicBezTo>
                  <a:pt x="124144" y="23231"/>
                  <a:pt x="122538" y="23575"/>
                  <a:pt x="121391" y="23575"/>
                </a:cubicBezTo>
                <a:cubicBezTo>
                  <a:pt x="121162" y="23805"/>
                  <a:pt x="120416" y="24321"/>
                  <a:pt x="119154" y="25124"/>
                </a:cubicBezTo>
                <a:lnTo>
                  <a:pt x="115368" y="25124"/>
                </a:lnTo>
                <a:lnTo>
                  <a:pt x="113303" y="27189"/>
                </a:lnTo>
                <a:lnTo>
                  <a:pt x="111754" y="27533"/>
                </a:lnTo>
                <a:lnTo>
                  <a:pt x="107280" y="26845"/>
                </a:lnTo>
                <a:cubicBezTo>
                  <a:pt x="105904" y="26845"/>
                  <a:pt x="104240" y="27533"/>
                  <a:pt x="102290" y="28910"/>
                </a:cubicBezTo>
                <a:cubicBezTo>
                  <a:pt x="102290" y="29139"/>
                  <a:pt x="100426" y="29541"/>
                  <a:pt x="96697" y="30115"/>
                </a:cubicBezTo>
                <a:cubicBezTo>
                  <a:pt x="92969" y="30688"/>
                  <a:pt x="89441" y="31749"/>
                  <a:pt x="86114" y="33298"/>
                </a:cubicBezTo>
                <a:cubicBezTo>
                  <a:pt x="82787" y="34847"/>
                  <a:pt x="80780" y="35621"/>
                  <a:pt x="80091" y="35621"/>
                </a:cubicBezTo>
                <a:lnTo>
                  <a:pt x="76994" y="34933"/>
                </a:lnTo>
                <a:lnTo>
                  <a:pt x="76650" y="34933"/>
                </a:lnTo>
                <a:cubicBezTo>
                  <a:pt x="75158" y="34933"/>
                  <a:pt x="73782" y="35679"/>
                  <a:pt x="72520" y="37170"/>
                </a:cubicBezTo>
                <a:cubicBezTo>
                  <a:pt x="71258" y="38661"/>
                  <a:pt x="69422" y="39579"/>
                  <a:pt x="67013" y="39923"/>
                </a:cubicBezTo>
                <a:lnTo>
                  <a:pt x="64948" y="39923"/>
                </a:lnTo>
                <a:cubicBezTo>
                  <a:pt x="63227" y="39923"/>
                  <a:pt x="60904" y="40612"/>
                  <a:pt x="57977" y="41988"/>
                </a:cubicBezTo>
                <a:cubicBezTo>
                  <a:pt x="55051" y="43365"/>
                  <a:pt x="53473" y="44053"/>
                  <a:pt x="53244" y="44053"/>
                </a:cubicBezTo>
                <a:lnTo>
                  <a:pt x="50141" y="43709"/>
                </a:lnTo>
                <a:cubicBezTo>
                  <a:pt x="48762" y="44627"/>
                  <a:pt x="47585" y="45258"/>
                  <a:pt x="46609" y="45602"/>
                </a:cubicBezTo>
                <a:cubicBezTo>
                  <a:pt x="45633" y="45946"/>
                  <a:pt x="44686" y="46491"/>
                  <a:pt x="43767" y="47237"/>
                </a:cubicBezTo>
                <a:cubicBezTo>
                  <a:pt x="42848" y="47982"/>
                  <a:pt x="41929" y="48527"/>
                  <a:pt x="41010" y="48872"/>
                </a:cubicBezTo>
                <a:cubicBezTo>
                  <a:pt x="40090" y="49216"/>
                  <a:pt x="39028" y="49847"/>
                  <a:pt x="37822" y="50764"/>
                </a:cubicBezTo>
                <a:cubicBezTo>
                  <a:pt x="36617" y="51682"/>
                  <a:pt x="35669" y="52141"/>
                  <a:pt x="34979" y="52141"/>
                </a:cubicBezTo>
                <a:lnTo>
                  <a:pt x="34290" y="52141"/>
                </a:lnTo>
                <a:lnTo>
                  <a:pt x="32223" y="51797"/>
                </a:lnTo>
                <a:cubicBezTo>
                  <a:pt x="31418" y="51797"/>
                  <a:pt x="30384" y="52514"/>
                  <a:pt x="29120" y="53948"/>
                </a:cubicBezTo>
                <a:cubicBezTo>
                  <a:pt x="27856" y="55382"/>
                  <a:pt x="26679" y="56271"/>
                  <a:pt x="25588" y="56615"/>
                </a:cubicBezTo>
                <a:cubicBezTo>
                  <a:pt x="24497" y="56959"/>
                  <a:pt x="23464" y="57504"/>
                  <a:pt x="22487" y="58250"/>
                </a:cubicBezTo>
                <a:cubicBezTo>
                  <a:pt x="21510" y="58996"/>
                  <a:pt x="20504" y="59426"/>
                  <a:pt x="19470" y="59541"/>
                </a:cubicBezTo>
                <a:cubicBezTo>
                  <a:pt x="18896" y="60114"/>
                  <a:pt x="18093" y="61376"/>
                  <a:pt x="17059" y="63326"/>
                </a:cubicBezTo>
                <a:cubicBezTo>
                  <a:pt x="16026" y="65277"/>
                  <a:pt x="14705" y="66969"/>
                  <a:pt x="13096" y="68403"/>
                </a:cubicBezTo>
                <a:cubicBezTo>
                  <a:pt x="11487" y="69837"/>
                  <a:pt x="10424" y="70955"/>
                  <a:pt x="9907" y="71758"/>
                </a:cubicBezTo>
                <a:cubicBezTo>
                  <a:pt x="9390" y="72562"/>
                  <a:pt x="8902" y="72963"/>
                  <a:pt x="8443" y="72963"/>
                </a:cubicBezTo>
                <a:cubicBezTo>
                  <a:pt x="2815" y="72963"/>
                  <a:pt x="0" y="69464"/>
                  <a:pt x="0" y="62466"/>
                </a:cubicBezTo>
                <a:lnTo>
                  <a:pt x="3442" y="55066"/>
                </a:lnTo>
                <a:cubicBezTo>
                  <a:pt x="5851" y="49216"/>
                  <a:pt x="9521" y="45659"/>
                  <a:pt x="14453" y="44397"/>
                </a:cubicBezTo>
                <a:cubicBezTo>
                  <a:pt x="15714" y="44397"/>
                  <a:pt x="18984" y="43135"/>
                  <a:pt x="24261" y="40612"/>
                </a:cubicBezTo>
                <a:lnTo>
                  <a:pt x="30970" y="37686"/>
                </a:lnTo>
                <a:lnTo>
                  <a:pt x="33895" y="35277"/>
                </a:lnTo>
                <a:lnTo>
                  <a:pt x="37337" y="35621"/>
                </a:lnTo>
                <a:cubicBezTo>
                  <a:pt x="39287" y="35621"/>
                  <a:pt x="40951" y="35105"/>
                  <a:pt x="42327" y="34072"/>
                </a:cubicBezTo>
                <a:cubicBezTo>
                  <a:pt x="43704" y="33040"/>
                  <a:pt x="44822" y="32466"/>
                  <a:pt x="45683" y="32352"/>
                </a:cubicBezTo>
                <a:cubicBezTo>
                  <a:pt x="46543" y="32237"/>
                  <a:pt x="47575" y="31663"/>
                  <a:pt x="48779" y="30631"/>
                </a:cubicBezTo>
                <a:cubicBezTo>
                  <a:pt x="49983" y="29598"/>
                  <a:pt x="51732" y="28881"/>
                  <a:pt x="54026" y="28480"/>
                </a:cubicBezTo>
                <a:cubicBezTo>
                  <a:pt x="56321" y="28078"/>
                  <a:pt x="57984" y="27361"/>
                  <a:pt x="59017" y="26329"/>
                </a:cubicBezTo>
                <a:cubicBezTo>
                  <a:pt x="60049" y="25296"/>
                  <a:pt x="61225" y="24637"/>
                  <a:pt x="62544" y="24350"/>
                </a:cubicBezTo>
                <a:cubicBezTo>
                  <a:pt x="63864" y="24063"/>
                  <a:pt x="65384" y="23575"/>
                  <a:pt x="67104" y="22887"/>
                </a:cubicBezTo>
                <a:lnTo>
                  <a:pt x="82761" y="18069"/>
                </a:lnTo>
                <a:cubicBezTo>
                  <a:pt x="82991" y="18069"/>
                  <a:pt x="83622" y="18298"/>
                  <a:pt x="84654" y="18757"/>
                </a:cubicBezTo>
                <a:lnTo>
                  <a:pt x="85343" y="18757"/>
                </a:lnTo>
                <a:cubicBezTo>
                  <a:pt x="86719" y="18757"/>
                  <a:pt x="88067" y="18212"/>
                  <a:pt x="89385" y="17122"/>
                </a:cubicBezTo>
                <a:cubicBezTo>
                  <a:pt x="90704" y="16032"/>
                  <a:pt x="92280" y="15488"/>
                  <a:pt x="94116" y="15488"/>
                </a:cubicBezTo>
                <a:cubicBezTo>
                  <a:pt x="95263" y="15488"/>
                  <a:pt x="97500" y="14799"/>
                  <a:pt x="100827" y="13423"/>
                </a:cubicBezTo>
                <a:lnTo>
                  <a:pt x="101860" y="14455"/>
                </a:lnTo>
                <a:cubicBezTo>
                  <a:pt x="103695" y="12390"/>
                  <a:pt x="105244" y="11358"/>
                  <a:pt x="106506" y="11358"/>
                </a:cubicBezTo>
                <a:lnTo>
                  <a:pt x="107538" y="11358"/>
                </a:lnTo>
                <a:cubicBezTo>
                  <a:pt x="107768" y="11358"/>
                  <a:pt x="108800" y="11587"/>
                  <a:pt x="110633" y="12046"/>
                </a:cubicBezTo>
                <a:cubicBezTo>
                  <a:pt x="113501" y="11128"/>
                  <a:pt x="115853" y="10669"/>
                  <a:pt x="117689" y="10669"/>
                </a:cubicBezTo>
                <a:lnTo>
                  <a:pt x="121647" y="10325"/>
                </a:lnTo>
                <a:cubicBezTo>
                  <a:pt x="121876" y="10325"/>
                  <a:pt x="122220" y="10440"/>
                  <a:pt x="122679" y="10669"/>
                </a:cubicBezTo>
                <a:cubicBezTo>
                  <a:pt x="123597" y="9637"/>
                  <a:pt x="124859" y="9006"/>
                  <a:pt x="126465" y="8776"/>
                </a:cubicBezTo>
                <a:lnTo>
                  <a:pt x="128358" y="8776"/>
                </a:lnTo>
                <a:lnTo>
                  <a:pt x="135410" y="7055"/>
                </a:lnTo>
                <a:lnTo>
                  <a:pt x="137475" y="7744"/>
                </a:lnTo>
                <a:cubicBezTo>
                  <a:pt x="138852" y="6597"/>
                  <a:pt x="140974" y="6023"/>
                  <a:pt x="143842" y="6023"/>
                </a:cubicBezTo>
                <a:lnTo>
                  <a:pt x="145563" y="6023"/>
                </a:lnTo>
                <a:lnTo>
                  <a:pt x="147284" y="6367"/>
                </a:lnTo>
                <a:cubicBezTo>
                  <a:pt x="147514" y="6367"/>
                  <a:pt x="148574" y="6023"/>
                  <a:pt x="150466" y="5335"/>
                </a:cubicBezTo>
                <a:cubicBezTo>
                  <a:pt x="152358" y="4646"/>
                  <a:pt x="156975" y="4302"/>
                  <a:pt x="164318" y="4302"/>
                </a:cubicBezTo>
                <a:lnTo>
                  <a:pt x="168792" y="4990"/>
                </a:lnTo>
                <a:cubicBezTo>
                  <a:pt x="171658" y="3843"/>
                  <a:pt x="173206" y="3270"/>
                  <a:pt x="173435" y="3270"/>
                </a:cubicBezTo>
                <a:lnTo>
                  <a:pt x="178254" y="4302"/>
                </a:lnTo>
                <a:lnTo>
                  <a:pt x="180146" y="3614"/>
                </a:lnTo>
                <a:lnTo>
                  <a:pt x="180835" y="3614"/>
                </a:lnTo>
                <a:cubicBezTo>
                  <a:pt x="181064" y="3614"/>
                  <a:pt x="181638" y="3843"/>
                  <a:pt x="182556" y="4302"/>
                </a:cubicBezTo>
                <a:lnTo>
                  <a:pt x="182900" y="4302"/>
                </a:lnTo>
                <a:lnTo>
                  <a:pt x="195287" y="2581"/>
                </a:lnTo>
                <a:cubicBezTo>
                  <a:pt x="195516" y="2581"/>
                  <a:pt x="195975" y="2696"/>
                  <a:pt x="196664" y="2925"/>
                </a:cubicBezTo>
                <a:cubicBezTo>
                  <a:pt x="197581" y="2122"/>
                  <a:pt x="198270" y="1721"/>
                  <a:pt x="198729" y="1721"/>
                </a:cubicBezTo>
                <a:lnTo>
                  <a:pt x="201998" y="2581"/>
                </a:lnTo>
                <a:cubicBezTo>
                  <a:pt x="202916" y="2581"/>
                  <a:pt x="204522" y="1950"/>
                  <a:pt x="206817" y="688"/>
                </a:cubicBezTo>
                <a:lnTo>
                  <a:pt x="207849" y="1721"/>
                </a:lnTo>
                <a:lnTo>
                  <a:pt x="219548" y="344"/>
                </a:lnTo>
                <a:lnTo>
                  <a:pt x="223850" y="688"/>
                </a:lnTo>
                <a:close/>
              </a:path>
            </a:pathLst>
          </a:custGeom>
          <a:gradFill>
            <a:gsLst>
              <a:gs pos="0">
                <a:srgbClr val="00B0FF"/>
              </a:gs>
              <a:gs pos="100000">
                <a:srgbClr val="1DE9B6"/>
              </a:gs>
            </a:gsLst>
            <a:lin ang="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Rage Italic" panose="03070502040507070304" pitchFamily="66" charset="0"/>
              <a:ea typeface="Samurai" panose="02000609000000000000" pitchFamily="49" charset="-128"/>
              <a:cs typeface="Lato" panose="020F0502020204030203" pitchFamily="34" charset="0"/>
            </a:endParaRPr>
          </a:p>
        </p:txBody>
      </p:sp>
    </p:spTree>
    <p:extLst>
      <p:ext uri="{BB962C8B-B14F-4D97-AF65-F5344CB8AC3E}">
        <p14:creationId xmlns:p14="http://schemas.microsoft.com/office/powerpoint/2010/main" val="2219100621"/>
      </p:ext>
    </p:extLst>
  </p:cSld>
  <p:clrMapOvr>
    <a:masterClrMapping/>
  </p:clrMapOvr>
  <p:transition spd="slow" advTm="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53244"/>
      </p:ext>
    </p:extLst>
  </p:cSld>
  <p:clrMapOvr>
    <a:masterClrMapping/>
  </p:clrMapOvr>
  <p:transition spd="slow" advTm="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a:solidFill>
            <a:srgbClr val="E8EDF4"/>
          </a:solidFill>
        </p:spPr>
      </p:pic>
    </p:spTree>
    <p:extLst>
      <p:ext uri="{BB962C8B-B14F-4D97-AF65-F5344CB8AC3E}">
        <p14:creationId xmlns:p14="http://schemas.microsoft.com/office/powerpoint/2010/main" val="2740712367"/>
      </p:ext>
    </p:extLst>
  </p:cSld>
  <p:clrMapOvr>
    <a:masterClrMapping/>
  </p:clrMapOvr>
  <p:transition spd="slow" advTm="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712339"/>
      </p:ext>
    </p:extLst>
  </p:cSld>
  <p:clrMapOvr>
    <a:masterClrMapping/>
  </p:clrMapOvr>
  <p:transition spd="slow" advTm="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WebSiteName"/>
          <p:cNvSpPr txBox="1"/>
          <p:nvPr userDrawn="1"/>
        </p:nvSpPr>
        <p:spPr>
          <a:xfrm>
            <a:off x="5552914" y="6384072"/>
            <a:ext cx="1340175" cy="307777"/>
          </a:xfrm>
          <a:prstGeom prst="rect">
            <a:avLst/>
          </a:prstGeom>
          <a:noFill/>
        </p:spPr>
        <p:txBody>
          <a:bodyPr wrap="none" rtlCol="0">
            <a:spAutoFit/>
          </a:bodyPr>
          <a:lstStyle/>
          <a:p>
            <a:pPr algn="ctr"/>
            <a:r>
              <a:rPr lang="en-US" sz="1400" dirty="0">
                <a:solidFill>
                  <a:srgbClr val="8692A8"/>
                </a:solidFill>
                <a:latin typeface="+mj-lt"/>
                <a:ea typeface="Open Sans" panose="020B0606030504020204" pitchFamily="34" charset="0"/>
                <a:cs typeface="Open Sans" panose="020B0606030504020204" pitchFamily="34" charset="0"/>
              </a:rPr>
              <a:t>www. rayze.cn</a:t>
            </a:r>
          </a:p>
        </p:txBody>
      </p:sp>
      <p:sp>
        <p:nvSpPr>
          <p:cNvPr id="9" name="矩形 8"/>
          <p:cNvSpPr/>
          <p:nvPr userDrawn="1"/>
        </p:nvSpPr>
        <p:spPr>
          <a:xfrm>
            <a:off x="550673" y="6384071"/>
            <a:ext cx="1261885"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8692A8"/>
                </a:solidFill>
                <a:effectLst/>
                <a:uLnTx/>
                <a:uFillTx/>
                <a:latin typeface="+mn-ea"/>
                <a:ea typeface="+mn-ea"/>
                <a:cs typeface="Open Sans" panose="020B0606030504020204" pitchFamily="34" charset="0"/>
              </a:rPr>
              <a:t>您的公司名称</a:t>
            </a:r>
            <a:endParaRPr kumimoji="0" lang="en-US" altLang="zh-CN" sz="1400" b="0" i="0" u="none" strike="noStrike" kern="1200" cap="none" spc="0" normalizeH="0" baseline="0" noProof="0" dirty="0">
              <a:ln>
                <a:noFill/>
              </a:ln>
              <a:solidFill>
                <a:srgbClr val="8692A8"/>
              </a:solidFill>
              <a:effectLst/>
              <a:uLnTx/>
              <a:uFillTx/>
              <a:latin typeface="+mn-ea"/>
              <a:ea typeface="+mn-ea"/>
              <a:cs typeface="Open Sans" panose="020B0606030504020204" pitchFamily="34" charset="0"/>
            </a:endParaRPr>
          </a:p>
        </p:txBody>
      </p:sp>
      <p:sp>
        <p:nvSpPr>
          <p:cNvPr id="10" name="Shape 1875">
            <a:extLst>
              <a:ext uri="{FF2B5EF4-FFF2-40B4-BE49-F238E27FC236}">
                <a16:creationId xmlns:a16="http://schemas.microsoft.com/office/drawing/2014/main" id="{F791FC69-390B-4900-B922-D76288B008C3}"/>
              </a:ext>
            </a:extLst>
          </p:cNvPr>
          <p:cNvSpPr/>
          <p:nvPr userDrawn="1"/>
        </p:nvSpPr>
        <p:spPr>
          <a:xfrm>
            <a:off x="10290545" y="6239435"/>
            <a:ext cx="618565" cy="618565"/>
          </a:xfrm>
          <a:prstGeom prst="rect">
            <a:avLst/>
          </a:prstGeom>
          <a:solidFill>
            <a:srgbClr val="45B6FD">
              <a:alpha val="38000"/>
            </a:srgbClr>
          </a:solidFill>
          <a:ln w="12700">
            <a:miter lim="400000"/>
          </a:ln>
        </p:spPr>
        <p:txBody>
          <a:bodyPr lIns="35719" tIns="35719" rIns="35719" bIns="35719" anchor="ctr"/>
          <a:lstStyle/>
          <a:p>
            <a:pPr marL="0" marR="0" lvl="0" indent="0" defTabSz="410766" eaLnBrk="1" fontAlgn="auto" latinLnBrk="0" hangingPunct="0">
              <a:lnSpc>
                <a:spcPct val="100000"/>
              </a:lnSpc>
              <a:spcBef>
                <a:spcPts val="0"/>
              </a:spcBef>
              <a:spcAft>
                <a:spcPts val="0"/>
              </a:spcAft>
              <a:buClrTx/>
              <a:buSzTx/>
              <a:buFontTx/>
              <a:buNone/>
              <a:tabLst/>
              <a:defRPr sz="3000">
                <a:solidFill>
                  <a:srgbClr val="53585F"/>
                </a:solidFill>
              </a:defRPr>
            </a:pPr>
            <a:endParaRPr kumimoji="0" sz="1500" b="0" i="0" u="none" strike="noStrike" kern="0" cap="none" spc="0" normalizeH="0" baseline="0" noProof="0">
              <a:ln>
                <a:noFill/>
              </a:ln>
              <a:solidFill>
                <a:srgbClr val="53585F"/>
              </a:solidFill>
              <a:effectLst/>
              <a:uLnTx/>
              <a:uFillTx/>
              <a:latin typeface="Calibri" panose="020F0502020204030204"/>
              <a:sym typeface="Titillium Web"/>
            </a:endParaRPr>
          </a:p>
        </p:txBody>
      </p:sp>
      <p:sp>
        <p:nvSpPr>
          <p:cNvPr id="11" name="Shape 1876">
            <a:extLst>
              <a:ext uri="{FF2B5EF4-FFF2-40B4-BE49-F238E27FC236}">
                <a16:creationId xmlns:a16="http://schemas.microsoft.com/office/drawing/2014/main" id="{E7C02399-1846-45A2-9BD7-ABE95FAEB474}"/>
              </a:ext>
            </a:extLst>
          </p:cNvPr>
          <p:cNvSpPr/>
          <p:nvPr userDrawn="1"/>
        </p:nvSpPr>
        <p:spPr>
          <a:xfrm>
            <a:off x="10909110"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lvl="0" algn="ctr"/>
            <a:endParaRPr kern="0" noProof="0">
              <a:solidFill>
                <a:prstClr val="white"/>
              </a:solidFill>
              <a:latin typeface="Gesta Md"/>
              <a:sym typeface="Titillium Web"/>
            </a:endParaRPr>
          </a:p>
        </p:txBody>
      </p:sp>
      <p:sp>
        <p:nvSpPr>
          <p:cNvPr id="13" name="Page Number">
            <a:extLst>
              <a:ext uri="{FF2B5EF4-FFF2-40B4-BE49-F238E27FC236}">
                <a16:creationId xmlns:a16="http://schemas.microsoft.com/office/drawing/2014/main" id="{4E72B53C-8031-4E97-9FAE-5A9FDADD15C0}"/>
              </a:ext>
            </a:extLst>
          </p:cNvPr>
          <p:cNvSpPr txBox="1"/>
          <p:nvPr userDrawn="1"/>
        </p:nvSpPr>
        <p:spPr>
          <a:xfrm>
            <a:off x="10984995" y="6337905"/>
            <a:ext cx="466794" cy="369332"/>
          </a:xfrm>
          <a:prstGeom prst="rect">
            <a:avLst/>
          </a:prstGeom>
          <a:noFill/>
        </p:spPr>
        <p:txBody>
          <a:bodyPr wrap="none" rtlCol="0" anchor="ctr" anchorCtr="0">
            <a:spAutoFit/>
          </a:bodyPr>
          <a:lstStyle/>
          <a:p>
            <a:pPr algn="ctr"/>
            <a:fld id="{A9F9B322-0B91-4BE5-8745-9ABB25135DE1}" type="slidenum">
              <a:rPr lang="zh-CN" altLang="en-US" sz="1800" smtClean="0">
                <a:solidFill>
                  <a:schemeClr val="bg1">
                    <a:lumMod val="95000"/>
                  </a:schemeClr>
                </a:solidFill>
                <a:latin typeface="+mj-lt"/>
              </a:rPr>
              <a:pPr/>
              <a:t>‹#›</a:t>
            </a:fld>
            <a:endParaRPr lang="en-US" sz="1800" dirty="0">
              <a:solidFill>
                <a:schemeClr val="bg1">
                  <a:lumMod val="95000"/>
                </a:schemeClr>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94006361"/>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400" fill="hold"/>
                                        <p:tgtEl>
                                          <p:spTgt spid="10"/>
                                        </p:tgtEl>
                                        <p:attrNameLst>
                                          <p:attrName>ppt_x</p:attrName>
                                        </p:attrNameLst>
                                      </p:cBhvr>
                                      <p:tavLst>
                                        <p:tav tm="0">
                                          <p:val>
                                            <p:strVal val="#ppt_x"/>
                                          </p:val>
                                        </p:tav>
                                        <p:tav tm="100000">
                                          <p:val>
                                            <p:strVal val="#ppt_x"/>
                                          </p:val>
                                        </p:tav>
                                      </p:tavLst>
                                    </p:anim>
                                    <p:anim calcmode="lin" valueType="num">
                                      <p:cBhvr additive="base">
                                        <p:cTn id="8" dur="14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400" fill="hold"/>
                                        <p:tgtEl>
                                          <p:spTgt spid="11"/>
                                        </p:tgtEl>
                                        <p:attrNameLst>
                                          <p:attrName>ppt_x</p:attrName>
                                        </p:attrNameLst>
                                      </p:cBhvr>
                                      <p:tavLst>
                                        <p:tav tm="0">
                                          <p:val>
                                            <p:strVal val="#ppt_x"/>
                                          </p:val>
                                        </p:tav>
                                        <p:tav tm="100000">
                                          <p:val>
                                            <p:strVal val="#ppt_x"/>
                                          </p:val>
                                        </p:tav>
                                      </p:tavLst>
                                    </p:anim>
                                    <p:anim calcmode="lin" valueType="num">
                                      <p:cBhvr additive="base">
                                        <p:cTn id="12" dur="14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Rectangle 1"/>
          <p:cNvSpPr>
            <a:spLocks noChangeAspect="1"/>
          </p:cNvSpPr>
          <p:nvPr userDrawn="1"/>
        </p:nvSpPr>
        <p:spPr>
          <a:xfrm>
            <a:off x="11162346" y="6336929"/>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9" name="Page Number"/>
          <p:cNvSpPr txBox="1"/>
          <p:nvPr userDrawn="1"/>
        </p:nvSpPr>
        <p:spPr>
          <a:xfrm>
            <a:off x="11156238" y="6378431"/>
            <a:ext cx="372218" cy="276999"/>
          </a:xfrm>
          <a:prstGeom prst="rect">
            <a:avLst/>
          </a:prstGeom>
          <a:noFill/>
        </p:spPr>
        <p:txBody>
          <a:bodyPr wrap="none" rtlCol="0" anchor="ctr" anchorCtr="0">
            <a:spAutoFit/>
          </a:bodyPr>
          <a:lstStyle/>
          <a:p>
            <a:pPr algn="ctr"/>
            <a:fld id="{A9F9B322-0B91-4BE5-8745-9ABB25135DE1}" type="slidenum">
              <a:rPr lang="zh-CN" altLang="en-US" sz="1200" smtClean="0">
                <a:solidFill>
                  <a:schemeClr val="bg1">
                    <a:lumMod val="95000"/>
                  </a:schemeClr>
                </a:solidFill>
                <a:latin typeface="+mj-lt"/>
              </a:rPr>
              <a:pPr/>
              <a:t>‹#›</a:t>
            </a:fld>
            <a:endParaRPr lang="en-US" sz="900" dirty="0">
              <a:solidFill>
                <a:schemeClr val="bg1">
                  <a:lumMod val="95000"/>
                </a:schemeClr>
              </a:solidFill>
              <a:latin typeface="+mj-lt"/>
              <a:ea typeface="Open Sans" panose="020B0606030504020204" pitchFamily="34" charset="0"/>
              <a:cs typeface="Open Sans" panose="020B0606030504020204" pitchFamily="34" charset="0"/>
            </a:endParaRPr>
          </a:p>
        </p:txBody>
      </p:sp>
      <p:sp>
        <p:nvSpPr>
          <p:cNvPr id="8" name="WebSiteName"/>
          <p:cNvSpPr txBox="1"/>
          <p:nvPr userDrawn="1"/>
        </p:nvSpPr>
        <p:spPr>
          <a:xfrm>
            <a:off x="5202392" y="6378431"/>
            <a:ext cx="1787221" cy="276999"/>
          </a:xfrm>
          <a:prstGeom prst="rect">
            <a:avLst/>
          </a:prstGeom>
          <a:noFill/>
        </p:spPr>
        <p:txBody>
          <a:bodyPr wrap="none" rtlCol="0">
            <a:spAutoFit/>
          </a:bodyPr>
          <a:lstStyle/>
          <a:p>
            <a:pPr algn="ctr"/>
            <a:r>
              <a:rPr lang="en-US" sz="1200" dirty="0">
                <a:solidFill>
                  <a:schemeClr val="tx2"/>
                </a:solidFill>
                <a:latin typeface="+mj-lt"/>
                <a:ea typeface="Open Sans" panose="020B0606030504020204" pitchFamily="34" charset="0"/>
                <a:cs typeface="Open Sans" panose="020B0606030504020204" pitchFamily="34" charset="0"/>
              </a:rPr>
              <a:t>www.</a:t>
            </a:r>
            <a:r>
              <a:rPr lang="en-US" sz="1200" dirty="0">
                <a:solidFill>
                  <a:schemeClr val="accent1"/>
                </a:solidFill>
                <a:latin typeface="+mj-lt"/>
                <a:ea typeface="Open Sans" panose="020B0606030504020204" pitchFamily="34" charset="0"/>
                <a:cs typeface="Open Sans" panose="020B0606030504020204" pitchFamily="34" charset="0"/>
              </a:rPr>
              <a:t>websitename</a:t>
            </a:r>
            <a:r>
              <a:rPr lang="en-US" sz="1200" dirty="0">
                <a:solidFill>
                  <a:schemeClr val="tx2"/>
                </a:solidFill>
                <a:latin typeface="+mj-lt"/>
                <a:ea typeface="Open Sans" panose="020B0606030504020204" pitchFamily="34" charset="0"/>
                <a:cs typeface="Open Sans" panose="020B0606030504020204" pitchFamily="34" charset="0"/>
              </a:rPr>
              <a:t>.com</a:t>
            </a:r>
          </a:p>
        </p:txBody>
      </p:sp>
      <p:sp>
        <p:nvSpPr>
          <p:cNvPr id="11" name="矩形 10"/>
          <p:cNvSpPr/>
          <p:nvPr userDrawn="1"/>
        </p:nvSpPr>
        <p:spPr>
          <a:xfrm>
            <a:off x="523452" y="6378651"/>
            <a:ext cx="133722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rPr>
              <a:t>Company</a:t>
            </a:r>
            <a:r>
              <a:rPr kumimoji="0" lang="en-US" altLang="zh-CN" sz="1200" b="0"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rPr>
              <a:t> Name</a:t>
            </a:r>
          </a:p>
        </p:txBody>
      </p:sp>
      <p:grpSp>
        <p:nvGrpSpPr>
          <p:cNvPr id="12" name="PA_组合 17"/>
          <p:cNvGrpSpPr/>
          <p:nvPr userDrawn="1">
            <p:custDataLst>
              <p:tags r:id="rId1"/>
            </p:custDataLst>
          </p:nvPr>
        </p:nvGrpSpPr>
        <p:grpSpPr>
          <a:xfrm rot="19800000">
            <a:off x="586569" y="255984"/>
            <a:ext cx="735034" cy="735033"/>
            <a:chOff x="5286374" y="858817"/>
            <a:chExt cx="735034" cy="735033"/>
          </a:xfrm>
        </p:grpSpPr>
        <p:sp>
          <p:nvSpPr>
            <p:cNvPr id="13" name="椭圆 12"/>
            <p:cNvSpPr/>
            <p:nvPr/>
          </p:nvSpPr>
          <p:spPr>
            <a:xfrm>
              <a:off x="5286375" y="858817"/>
              <a:ext cx="735033" cy="735033"/>
            </a:xfrm>
            <a:prstGeom prst="ellipse">
              <a:avLst/>
            </a:prstGeom>
            <a:gradFill>
              <a:gsLst>
                <a:gs pos="1000">
                  <a:schemeClr val="bg1"/>
                </a:gs>
                <a:gs pos="100000">
                  <a:schemeClr val="bg1">
                    <a:lumMod val="95000"/>
                  </a:schemeClr>
                </a:gs>
              </a:gsLst>
              <a:lin ang="5400000" scaled="1"/>
            </a:gradFill>
            <a:ln>
              <a:noFill/>
            </a:ln>
            <a:effectLst>
              <a:outerShdw blurRad="127000" dist="635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14" name="同心圆 13"/>
            <p:cNvSpPr/>
            <p:nvPr/>
          </p:nvSpPr>
          <p:spPr>
            <a:xfrm>
              <a:off x="5455051" y="1027493"/>
              <a:ext cx="397680" cy="397680"/>
            </a:xfrm>
            <a:prstGeom prst="donut">
              <a:avLst>
                <a:gd name="adj" fmla="val 135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ndParaRPr>
            </a:p>
          </p:txBody>
        </p:sp>
        <p:sp>
          <p:nvSpPr>
            <p:cNvPr id="15" name="任意多边形 14"/>
            <p:cNvSpPr/>
            <p:nvPr/>
          </p:nvSpPr>
          <p:spPr>
            <a:xfrm>
              <a:off x="5286374" y="858817"/>
              <a:ext cx="735034" cy="371896"/>
            </a:xfrm>
            <a:custGeom>
              <a:avLst/>
              <a:gdLst>
                <a:gd name="connsiteX0" fmla="*/ 367517 w 735034"/>
                <a:gd name="connsiteY0" fmla="*/ 0 h 371896"/>
                <a:gd name="connsiteX1" fmla="*/ 735034 w 735034"/>
                <a:gd name="connsiteY1" fmla="*/ 367517 h 371896"/>
                <a:gd name="connsiteX2" fmla="*/ 734593 w 735034"/>
                <a:gd name="connsiteY2" fmla="*/ 371896 h 371896"/>
                <a:gd name="connsiteX3" fmla="*/ 442 w 735034"/>
                <a:gd name="connsiteY3" fmla="*/ 371896 h 371896"/>
                <a:gd name="connsiteX4" fmla="*/ 0 w 735034"/>
                <a:gd name="connsiteY4" fmla="*/ 367517 h 371896"/>
                <a:gd name="connsiteX5" fmla="*/ 367517 w 735034"/>
                <a:gd name="connsiteY5" fmla="*/ 0 h 37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034" h="371896">
                  <a:moveTo>
                    <a:pt x="367517" y="0"/>
                  </a:moveTo>
                  <a:cubicBezTo>
                    <a:pt x="570491" y="0"/>
                    <a:pt x="735034" y="164543"/>
                    <a:pt x="735034" y="367517"/>
                  </a:cubicBezTo>
                  <a:lnTo>
                    <a:pt x="734593" y="371896"/>
                  </a:lnTo>
                  <a:lnTo>
                    <a:pt x="442" y="371896"/>
                  </a:lnTo>
                  <a:lnTo>
                    <a:pt x="0" y="367517"/>
                  </a:lnTo>
                  <a:cubicBezTo>
                    <a:pt x="0" y="164543"/>
                    <a:pt x="164543" y="0"/>
                    <a:pt x="367517" y="0"/>
                  </a:cubicBez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grpSp>
      <p:sp>
        <p:nvSpPr>
          <p:cNvPr id="16" name="文本占位符 49"/>
          <p:cNvSpPr>
            <a:spLocks noGrp="1"/>
          </p:cNvSpPr>
          <p:nvPr>
            <p:ph type="body" sz="quarter" idx="10" hasCustomPrompt="1"/>
          </p:nvPr>
        </p:nvSpPr>
        <p:spPr>
          <a:xfrm>
            <a:off x="1410940" y="297787"/>
            <a:ext cx="8383148" cy="480131"/>
          </a:xfrm>
          <a:prstGeom prst="rect">
            <a:avLst/>
          </a:prstGeom>
          <a:noFill/>
        </p:spPr>
        <p:txBody>
          <a:bodyPr wrap="square" rtlCol="0" anchor="ctr" anchorCtr="0">
            <a:spAutoFit/>
          </a:bodyPr>
          <a:lstStyle>
            <a:lvl1pPr marL="0" indent="0">
              <a:buFontTx/>
              <a:buNone/>
              <a:defRPr lang="zh-CN" altLang="en-US" sz="2800" dirty="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marL="0" lvl="0"/>
            <a:r>
              <a:rPr lang="zh-CN" altLang="en-US" dirty="0"/>
              <a:t>请在这里添加您的标题</a:t>
            </a:r>
          </a:p>
        </p:txBody>
      </p:sp>
      <p:sp>
        <p:nvSpPr>
          <p:cNvPr id="17" name="文本占位符 49"/>
          <p:cNvSpPr>
            <a:spLocks noGrp="1"/>
          </p:cNvSpPr>
          <p:nvPr>
            <p:ph type="body" sz="quarter" idx="11" hasCustomPrompt="1"/>
          </p:nvPr>
        </p:nvSpPr>
        <p:spPr>
          <a:xfrm>
            <a:off x="1410940" y="732310"/>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50000"/>
                  </a:schemeClr>
                </a:solidFill>
                <a:latin typeface="Century Gothic" panose="020B0502020202020204" pitchFamily="34" charset="0"/>
                <a:cs typeface="Arial" panose="020B0604020202020204" pitchFamily="34" charset="0"/>
              </a:defRPr>
            </a:lvl1pPr>
          </a:lstStyle>
          <a:p>
            <a:pPr marL="0" lvl="0"/>
            <a:r>
              <a:rPr lang="en-US" altLang="zh-CN" dirty="0"/>
              <a:t>Please add your title here</a:t>
            </a:r>
          </a:p>
        </p:txBody>
      </p:sp>
    </p:spTree>
    <p:extLst>
      <p:ext uri="{BB962C8B-B14F-4D97-AF65-F5344CB8AC3E}">
        <p14:creationId xmlns:p14="http://schemas.microsoft.com/office/powerpoint/2010/main" val="424357747"/>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iterate type="lt">
                                    <p:tmPct val="10000"/>
                                  </p:iterate>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2" presetClass="entr" presetSubtype="1" decel="100000" fill="hold" nodeType="withEffect">
                  <p:stCondLst>
                    <p:cond delay="0"/>
                  </p:stCondLst>
                  <p:iterate type="lt">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7" grpId="0" build="p">
        <p:tmplLst>
          <p:tmpl lvl="1">
            <p:tnLst>
              <p:par>
                <p:cTn presetID="10" presetClass="entr" presetSubtype="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572">
          <p15:clr>
            <a:srgbClr val="FBAE40"/>
          </p15:clr>
        </p15:guide>
        <p15:guide id="2" pos="393">
          <p15:clr>
            <a:srgbClr val="FBAE40"/>
          </p15:clr>
        </p15:guide>
        <p15:guide id="3" pos="7287">
          <p15:clr>
            <a:srgbClr val="FBAE40"/>
          </p15:clr>
        </p15:guide>
        <p15:guide id="4" orient="horz" pos="3748">
          <p15:clr>
            <a:srgbClr val="FBAE40"/>
          </p15:clr>
        </p15:guide>
        <p15:guide id="5" pos="7015">
          <p15:clr>
            <a:srgbClr val="FBAE40"/>
          </p15:clr>
        </p15:guide>
        <p15:guide id="6" pos="665">
          <p15:clr>
            <a:srgbClr val="FBAE40"/>
          </p15:clr>
        </p15:guide>
        <p15:guide id="7" orient="horz" pos="709">
          <p15:clr>
            <a:srgbClr val="FBAE40"/>
          </p15:clr>
        </p15:guide>
        <p15:guide id="8"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12" name="PA_组合 17"/>
          <p:cNvGrpSpPr/>
          <p:nvPr userDrawn="1">
            <p:custDataLst>
              <p:tags r:id="rId1"/>
            </p:custDataLst>
          </p:nvPr>
        </p:nvGrpSpPr>
        <p:grpSpPr>
          <a:xfrm rot="19800000">
            <a:off x="586569" y="255984"/>
            <a:ext cx="735034" cy="735033"/>
            <a:chOff x="5286374" y="858817"/>
            <a:chExt cx="735034" cy="735033"/>
          </a:xfrm>
        </p:grpSpPr>
        <p:sp>
          <p:nvSpPr>
            <p:cNvPr id="13" name="椭圆 12"/>
            <p:cNvSpPr/>
            <p:nvPr/>
          </p:nvSpPr>
          <p:spPr>
            <a:xfrm>
              <a:off x="5286375" y="858817"/>
              <a:ext cx="735033" cy="735033"/>
            </a:xfrm>
            <a:prstGeom prst="ellipse">
              <a:avLst/>
            </a:prstGeom>
            <a:gradFill>
              <a:gsLst>
                <a:gs pos="1000">
                  <a:schemeClr val="bg1"/>
                </a:gs>
                <a:gs pos="100000">
                  <a:schemeClr val="bg1">
                    <a:lumMod val="95000"/>
                  </a:schemeClr>
                </a:gs>
              </a:gsLst>
              <a:lin ang="5400000" scaled="1"/>
            </a:gradFill>
            <a:ln>
              <a:noFill/>
            </a:ln>
            <a:effectLst>
              <a:outerShdw blurRad="127000" dist="635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14" name="同心圆 13"/>
            <p:cNvSpPr/>
            <p:nvPr/>
          </p:nvSpPr>
          <p:spPr>
            <a:xfrm>
              <a:off x="5455051" y="1027493"/>
              <a:ext cx="397680" cy="397680"/>
            </a:xfrm>
            <a:prstGeom prst="donut">
              <a:avLst>
                <a:gd name="adj" fmla="val 135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ndParaRPr>
            </a:p>
          </p:txBody>
        </p:sp>
        <p:sp>
          <p:nvSpPr>
            <p:cNvPr id="15" name="任意多边形 14"/>
            <p:cNvSpPr/>
            <p:nvPr/>
          </p:nvSpPr>
          <p:spPr>
            <a:xfrm>
              <a:off x="5286374" y="858817"/>
              <a:ext cx="735034" cy="371896"/>
            </a:xfrm>
            <a:custGeom>
              <a:avLst/>
              <a:gdLst>
                <a:gd name="connsiteX0" fmla="*/ 367517 w 735034"/>
                <a:gd name="connsiteY0" fmla="*/ 0 h 371896"/>
                <a:gd name="connsiteX1" fmla="*/ 735034 w 735034"/>
                <a:gd name="connsiteY1" fmla="*/ 367517 h 371896"/>
                <a:gd name="connsiteX2" fmla="*/ 734593 w 735034"/>
                <a:gd name="connsiteY2" fmla="*/ 371896 h 371896"/>
                <a:gd name="connsiteX3" fmla="*/ 442 w 735034"/>
                <a:gd name="connsiteY3" fmla="*/ 371896 h 371896"/>
                <a:gd name="connsiteX4" fmla="*/ 0 w 735034"/>
                <a:gd name="connsiteY4" fmla="*/ 367517 h 371896"/>
                <a:gd name="connsiteX5" fmla="*/ 367517 w 735034"/>
                <a:gd name="connsiteY5" fmla="*/ 0 h 37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034" h="371896">
                  <a:moveTo>
                    <a:pt x="367517" y="0"/>
                  </a:moveTo>
                  <a:cubicBezTo>
                    <a:pt x="570491" y="0"/>
                    <a:pt x="735034" y="164543"/>
                    <a:pt x="735034" y="367517"/>
                  </a:cubicBezTo>
                  <a:lnTo>
                    <a:pt x="734593" y="371896"/>
                  </a:lnTo>
                  <a:lnTo>
                    <a:pt x="442" y="371896"/>
                  </a:lnTo>
                  <a:lnTo>
                    <a:pt x="0" y="367517"/>
                  </a:lnTo>
                  <a:cubicBezTo>
                    <a:pt x="0" y="164543"/>
                    <a:pt x="164543" y="0"/>
                    <a:pt x="367517" y="0"/>
                  </a:cubicBez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grpSp>
      <p:sp>
        <p:nvSpPr>
          <p:cNvPr id="16" name="文本占位符 49"/>
          <p:cNvSpPr>
            <a:spLocks noGrp="1"/>
          </p:cNvSpPr>
          <p:nvPr>
            <p:ph type="body" sz="quarter" idx="10" hasCustomPrompt="1"/>
          </p:nvPr>
        </p:nvSpPr>
        <p:spPr>
          <a:xfrm>
            <a:off x="1410940" y="297787"/>
            <a:ext cx="8383148" cy="480131"/>
          </a:xfrm>
          <a:prstGeom prst="rect">
            <a:avLst/>
          </a:prstGeom>
          <a:noFill/>
        </p:spPr>
        <p:txBody>
          <a:bodyPr wrap="square" rtlCol="0" anchor="ctr" anchorCtr="0">
            <a:spAutoFit/>
          </a:bodyPr>
          <a:lstStyle>
            <a:lvl1pPr marL="0" indent="0">
              <a:buFontTx/>
              <a:buNone/>
              <a:defRPr lang="zh-CN" altLang="en-US" sz="2800" dirty="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marL="0" lvl="0"/>
            <a:r>
              <a:rPr lang="zh-CN" altLang="en-US" dirty="0"/>
              <a:t>请在这里添加您的标题</a:t>
            </a:r>
          </a:p>
        </p:txBody>
      </p:sp>
      <p:sp>
        <p:nvSpPr>
          <p:cNvPr id="17" name="文本占位符 49"/>
          <p:cNvSpPr>
            <a:spLocks noGrp="1"/>
          </p:cNvSpPr>
          <p:nvPr>
            <p:ph type="body" sz="quarter" idx="11" hasCustomPrompt="1"/>
          </p:nvPr>
        </p:nvSpPr>
        <p:spPr>
          <a:xfrm>
            <a:off x="1410940" y="732310"/>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50000"/>
                  </a:schemeClr>
                </a:solidFill>
                <a:latin typeface="Century Gothic" panose="020B0502020202020204" pitchFamily="34" charset="0"/>
                <a:cs typeface="Arial" panose="020B0604020202020204" pitchFamily="34" charset="0"/>
              </a:defRPr>
            </a:lvl1pPr>
          </a:lstStyle>
          <a:p>
            <a:pPr marL="0" lvl="0"/>
            <a:r>
              <a:rPr lang="en-US" altLang="zh-CN" dirty="0"/>
              <a:t>Please add your title here</a:t>
            </a:r>
          </a:p>
        </p:txBody>
      </p:sp>
    </p:spTree>
    <p:extLst>
      <p:ext uri="{BB962C8B-B14F-4D97-AF65-F5344CB8AC3E}">
        <p14:creationId xmlns:p14="http://schemas.microsoft.com/office/powerpoint/2010/main" val="1645685912"/>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iterate type="lt">
                                    <p:tmPct val="10000"/>
                                  </p:iterate>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build="p"/>
    </p:bldLst>
  </p:timing>
  <p:extLst>
    <p:ext uri="{DCECCB84-F9BA-43D5-87BE-67443E8EF086}">
      <p15:sldGuideLst xmlns:p15="http://schemas.microsoft.com/office/powerpoint/2012/main">
        <p15:guide id="1" orient="horz" pos="572">
          <p15:clr>
            <a:srgbClr val="FBAE40"/>
          </p15:clr>
        </p15:guide>
        <p15:guide id="2" pos="393">
          <p15:clr>
            <a:srgbClr val="FBAE40"/>
          </p15:clr>
        </p15:guide>
        <p15:guide id="3" pos="7287">
          <p15:clr>
            <a:srgbClr val="FBAE40"/>
          </p15:clr>
        </p15:guide>
        <p15:guide id="4" orient="horz" pos="3748">
          <p15:clr>
            <a:srgbClr val="FBAE40"/>
          </p15:clr>
        </p15:guide>
        <p15:guide id="5" pos="7015">
          <p15:clr>
            <a:srgbClr val="FBAE40"/>
          </p15:clr>
        </p15:guide>
        <p15:guide id="6" pos="665">
          <p15:clr>
            <a:srgbClr val="FBAE40"/>
          </p15:clr>
        </p15:guide>
        <p15:guide id="7" orient="horz" pos="70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4" name="Rectangle 2"/>
          <p:cNvSpPr/>
          <p:nvPr userDrawn="1"/>
        </p:nvSpPr>
        <p:spPr>
          <a:xfrm>
            <a:off x="9010650" y="0"/>
            <a:ext cx="3181350" cy="6858000"/>
          </a:xfrm>
          <a:prstGeom prst="rect">
            <a:avLst/>
          </a:prstGeom>
          <a:blipFill dpi="0" rotWithShape="0">
            <a:blip r:embed="rId3">
              <a:extLst>
                <a:ext uri="{BEBA8EAE-BF5A-486C-A8C5-ECC9F3942E4B}">
                  <a14:imgProps xmlns:a14="http://schemas.microsoft.com/office/drawing/2010/main">
                    <a14:imgLayer r:embed="rId4">
                      <a14:imgEffect>
                        <a14:brightnessContrast contrast="-20000"/>
                      </a14:imgEffect>
                    </a14:imgLayer>
                  </a14:imgProps>
                </a:ext>
              </a:extLst>
            </a:blip>
            <a:srcRect/>
            <a:tile tx="0" ty="0" sx="100000" sy="100000" flip="none" algn="tl"/>
          </a:blipFill>
          <a:ln>
            <a:noFill/>
          </a:ln>
          <a:effectLst>
            <a:innerShdw blurRad="88900" dist="63500" dir="108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sz="3000"/>
          </a:p>
        </p:txBody>
      </p:sp>
      <p:grpSp>
        <p:nvGrpSpPr>
          <p:cNvPr id="8" name="PA_组合 17"/>
          <p:cNvGrpSpPr/>
          <p:nvPr userDrawn="1">
            <p:custDataLst>
              <p:tags r:id="rId1"/>
            </p:custDataLst>
          </p:nvPr>
        </p:nvGrpSpPr>
        <p:grpSpPr>
          <a:xfrm rot="19800000">
            <a:off x="586569" y="255984"/>
            <a:ext cx="735034" cy="735033"/>
            <a:chOff x="5286374" y="858817"/>
            <a:chExt cx="735034" cy="735033"/>
          </a:xfrm>
        </p:grpSpPr>
        <p:sp>
          <p:nvSpPr>
            <p:cNvPr id="9" name="椭圆 8"/>
            <p:cNvSpPr/>
            <p:nvPr/>
          </p:nvSpPr>
          <p:spPr>
            <a:xfrm>
              <a:off x="5286375" y="858817"/>
              <a:ext cx="735033" cy="735033"/>
            </a:xfrm>
            <a:prstGeom prst="ellipse">
              <a:avLst/>
            </a:prstGeom>
            <a:gradFill>
              <a:gsLst>
                <a:gs pos="1000">
                  <a:schemeClr val="bg1"/>
                </a:gs>
                <a:gs pos="100000">
                  <a:schemeClr val="bg1">
                    <a:lumMod val="95000"/>
                  </a:schemeClr>
                </a:gs>
              </a:gsLst>
              <a:lin ang="5400000" scaled="1"/>
            </a:gradFill>
            <a:ln>
              <a:noFill/>
            </a:ln>
            <a:effectLst>
              <a:outerShdw blurRad="127000" dist="635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10" name="同心圆 9"/>
            <p:cNvSpPr/>
            <p:nvPr/>
          </p:nvSpPr>
          <p:spPr>
            <a:xfrm>
              <a:off x="5455051" y="1027493"/>
              <a:ext cx="397680" cy="397680"/>
            </a:xfrm>
            <a:prstGeom prst="donut">
              <a:avLst>
                <a:gd name="adj" fmla="val 135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ndParaRPr>
            </a:p>
          </p:txBody>
        </p:sp>
        <p:sp>
          <p:nvSpPr>
            <p:cNvPr id="11" name="任意多边形 10"/>
            <p:cNvSpPr/>
            <p:nvPr/>
          </p:nvSpPr>
          <p:spPr>
            <a:xfrm>
              <a:off x="5286374" y="858817"/>
              <a:ext cx="735034" cy="371896"/>
            </a:xfrm>
            <a:custGeom>
              <a:avLst/>
              <a:gdLst>
                <a:gd name="connsiteX0" fmla="*/ 367517 w 735034"/>
                <a:gd name="connsiteY0" fmla="*/ 0 h 371896"/>
                <a:gd name="connsiteX1" fmla="*/ 735034 w 735034"/>
                <a:gd name="connsiteY1" fmla="*/ 367517 h 371896"/>
                <a:gd name="connsiteX2" fmla="*/ 734593 w 735034"/>
                <a:gd name="connsiteY2" fmla="*/ 371896 h 371896"/>
                <a:gd name="connsiteX3" fmla="*/ 442 w 735034"/>
                <a:gd name="connsiteY3" fmla="*/ 371896 h 371896"/>
                <a:gd name="connsiteX4" fmla="*/ 0 w 735034"/>
                <a:gd name="connsiteY4" fmla="*/ 367517 h 371896"/>
                <a:gd name="connsiteX5" fmla="*/ 367517 w 735034"/>
                <a:gd name="connsiteY5" fmla="*/ 0 h 37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034" h="371896">
                  <a:moveTo>
                    <a:pt x="367517" y="0"/>
                  </a:moveTo>
                  <a:cubicBezTo>
                    <a:pt x="570491" y="0"/>
                    <a:pt x="735034" y="164543"/>
                    <a:pt x="735034" y="367517"/>
                  </a:cubicBezTo>
                  <a:lnTo>
                    <a:pt x="734593" y="371896"/>
                  </a:lnTo>
                  <a:lnTo>
                    <a:pt x="442" y="371896"/>
                  </a:lnTo>
                  <a:lnTo>
                    <a:pt x="0" y="367517"/>
                  </a:lnTo>
                  <a:cubicBezTo>
                    <a:pt x="0" y="164543"/>
                    <a:pt x="164543" y="0"/>
                    <a:pt x="367517" y="0"/>
                  </a:cubicBez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grpSp>
      <p:sp>
        <p:nvSpPr>
          <p:cNvPr id="12" name="文本占位符 49"/>
          <p:cNvSpPr>
            <a:spLocks noGrp="1"/>
          </p:cNvSpPr>
          <p:nvPr>
            <p:ph type="body" sz="quarter" idx="10" hasCustomPrompt="1"/>
          </p:nvPr>
        </p:nvSpPr>
        <p:spPr>
          <a:xfrm>
            <a:off x="1410940" y="297787"/>
            <a:ext cx="8383148" cy="480131"/>
          </a:xfrm>
          <a:prstGeom prst="rect">
            <a:avLst/>
          </a:prstGeom>
          <a:noFill/>
        </p:spPr>
        <p:txBody>
          <a:bodyPr wrap="square" rtlCol="0" anchor="ctr" anchorCtr="0">
            <a:spAutoFit/>
          </a:bodyPr>
          <a:lstStyle>
            <a:lvl1pPr marL="0" indent="0">
              <a:buFontTx/>
              <a:buNone/>
              <a:defRPr lang="zh-CN" altLang="en-US" sz="2800" dirty="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marL="0" lvl="0"/>
            <a:r>
              <a:rPr lang="zh-CN" altLang="en-US" dirty="0"/>
              <a:t>请在这里添加您的标题</a:t>
            </a:r>
          </a:p>
        </p:txBody>
      </p:sp>
      <p:sp>
        <p:nvSpPr>
          <p:cNvPr id="13" name="文本占位符 49"/>
          <p:cNvSpPr>
            <a:spLocks noGrp="1"/>
          </p:cNvSpPr>
          <p:nvPr>
            <p:ph type="body" sz="quarter" idx="11" hasCustomPrompt="1"/>
          </p:nvPr>
        </p:nvSpPr>
        <p:spPr>
          <a:xfrm>
            <a:off x="1410940" y="732310"/>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50000"/>
                  </a:schemeClr>
                </a:solidFill>
                <a:latin typeface="Century Gothic" panose="020B0502020202020204" pitchFamily="34" charset="0"/>
                <a:cs typeface="Arial" panose="020B0604020202020204" pitchFamily="34" charset="0"/>
              </a:defRPr>
            </a:lvl1pPr>
          </a:lstStyle>
          <a:p>
            <a:pPr marL="0" lvl="0"/>
            <a:r>
              <a:rPr lang="en-US" altLang="zh-CN" dirty="0"/>
              <a:t>Please add your title here</a:t>
            </a:r>
          </a:p>
        </p:txBody>
      </p:sp>
      <p:sp>
        <p:nvSpPr>
          <p:cNvPr id="15" name="Rectangle 1"/>
          <p:cNvSpPr>
            <a:spLocks noChangeAspect="1"/>
          </p:cNvSpPr>
          <p:nvPr userDrawn="1"/>
        </p:nvSpPr>
        <p:spPr>
          <a:xfrm>
            <a:off x="11162346" y="6336929"/>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16" name="Page Number"/>
          <p:cNvSpPr txBox="1"/>
          <p:nvPr userDrawn="1"/>
        </p:nvSpPr>
        <p:spPr>
          <a:xfrm>
            <a:off x="11156238" y="6378431"/>
            <a:ext cx="372218" cy="276999"/>
          </a:xfrm>
          <a:prstGeom prst="rect">
            <a:avLst/>
          </a:prstGeom>
          <a:noFill/>
        </p:spPr>
        <p:txBody>
          <a:bodyPr wrap="none" rtlCol="0" anchor="ctr" anchorCtr="0">
            <a:spAutoFit/>
          </a:bodyPr>
          <a:lstStyle/>
          <a:p>
            <a:pPr algn="ctr"/>
            <a:fld id="{A9F9B322-0B91-4BE5-8745-9ABB25135DE1}" type="slidenum">
              <a:rPr lang="zh-CN" altLang="en-US" sz="1200" smtClean="0">
                <a:solidFill>
                  <a:schemeClr val="bg1">
                    <a:lumMod val="95000"/>
                  </a:schemeClr>
                </a:solidFill>
                <a:latin typeface="+mj-lt"/>
              </a:rPr>
              <a:pPr/>
              <a:t>‹#›</a:t>
            </a:fld>
            <a:endParaRPr lang="en-US" sz="900" dirty="0">
              <a:solidFill>
                <a:schemeClr val="bg1">
                  <a:lumMod val="95000"/>
                </a:schemeClr>
              </a:solidFill>
              <a:latin typeface="+mj-lt"/>
              <a:ea typeface="Open Sans" panose="020B0606030504020204" pitchFamily="34" charset="0"/>
              <a:cs typeface="Open Sans" panose="020B0606030504020204" pitchFamily="34" charset="0"/>
            </a:endParaRPr>
          </a:p>
        </p:txBody>
      </p:sp>
      <p:sp>
        <p:nvSpPr>
          <p:cNvPr id="17" name="WebSiteName"/>
          <p:cNvSpPr txBox="1"/>
          <p:nvPr userDrawn="1"/>
        </p:nvSpPr>
        <p:spPr>
          <a:xfrm>
            <a:off x="5202392" y="6378431"/>
            <a:ext cx="1787221" cy="276999"/>
          </a:xfrm>
          <a:prstGeom prst="rect">
            <a:avLst/>
          </a:prstGeom>
          <a:noFill/>
        </p:spPr>
        <p:txBody>
          <a:bodyPr wrap="none" rtlCol="0">
            <a:spAutoFit/>
          </a:bodyPr>
          <a:lstStyle/>
          <a:p>
            <a:pPr algn="ctr"/>
            <a:r>
              <a:rPr lang="en-US" sz="1200" dirty="0">
                <a:solidFill>
                  <a:schemeClr val="tx2"/>
                </a:solidFill>
                <a:latin typeface="+mj-lt"/>
                <a:ea typeface="Open Sans" panose="020B0606030504020204" pitchFamily="34" charset="0"/>
                <a:cs typeface="Open Sans" panose="020B0606030504020204" pitchFamily="34" charset="0"/>
              </a:rPr>
              <a:t>www.</a:t>
            </a:r>
            <a:r>
              <a:rPr lang="en-US" sz="1200" dirty="0">
                <a:solidFill>
                  <a:schemeClr val="accent1"/>
                </a:solidFill>
                <a:latin typeface="+mj-lt"/>
                <a:ea typeface="Open Sans" panose="020B0606030504020204" pitchFamily="34" charset="0"/>
                <a:cs typeface="Open Sans" panose="020B0606030504020204" pitchFamily="34" charset="0"/>
              </a:rPr>
              <a:t>websitename</a:t>
            </a:r>
            <a:r>
              <a:rPr lang="en-US" sz="1200" dirty="0">
                <a:solidFill>
                  <a:schemeClr val="tx2"/>
                </a:solidFill>
                <a:latin typeface="+mj-lt"/>
                <a:ea typeface="Open Sans" panose="020B0606030504020204" pitchFamily="34" charset="0"/>
                <a:cs typeface="Open Sans" panose="020B0606030504020204" pitchFamily="34" charset="0"/>
              </a:rPr>
              <a:t>.com</a:t>
            </a:r>
          </a:p>
        </p:txBody>
      </p:sp>
      <p:sp>
        <p:nvSpPr>
          <p:cNvPr id="18" name="矩形 17"/>
          <p:cNvSpPr/>
          <p:nvPr userDrawn="1"/>
        </p:nvSpPr>
        <p:spPr>
          <a:xfrm>
            <a:off x="523452" y="6378651"/>
            <a:ext cx="133722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rPr>
              <a:t>Company</a:t>
            </a:r>
            <a:r>
              <a:rPr kumimoji="0" lang="en-US" altLang="zh-CN" sz="1200" b="0"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rPr>
              <a:t> Name</a:t>
            </a:r>
          </a:p>
        </p:txBody>
      </p:sp>
    </p:spTree>
    <p:extLst>
      <p:ext uri="{BB962C8B-B14F-4D97-AF65-F5344CB8AC3E}">
        <p14:creationId xmlns:p14="http://schemas.microsoft.com/office/powerpoint/2010/main" val="2684401468"/>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iterate type="lt">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par>
                          <p:cTn id="16" fill="hold">
                            <p:stCondLst>
                              <p:cond delay="1000"/>
                            </p:stCondLst>
                            <p:childTnLst>
                              <p:par>
                                <p:cTn id="17" presetID="2" presetClass="entr" presetSubtype="2" decel="10000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1+#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build="p">
        <p:tmplLst>
          <p:tmpl lvl="1">
            <p:tnLst>
              <p:par>
                <p:cTn presetID="2" presetClass="entr" presetSubtype="1" decel="100000" fill="hold" nodeType="withEffect">
                  <p:stCondLst>
                    <p:cond delay="0"/>
                  </p:stCondLst>
                  <p:iterate type="lt">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10" presetClass="entr" presetSubtype="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矩形 2"/>
          <p:cNvSpPr/>
          <p:nvPr userDrawn="1"/>
        </p:nvSpPr>
        <p:spPr>
          <a:xfrm>
            <a:off x="-144462" y="4323522"/>
            <a:ext cx="12476162" cy="2636078"/>
          </a:xfrm>
          <a:prstGeom prst="rect">
            <a:avLst/>
          </a:prstGeom>
          <a:blipFill dpi="0" rotWithShape="0">
            <a:blip r:embed="rId3"/>
            <a:srcRect/>
            <a:tile tx="0" ty="0" sx="100000" sy="100000" flip="none" algn="tl"/>
          </a:blipFill>
          <a:ln>
            <a:noFill/>
          </a:ln>
          <a:effectLst>
            <a:innerShdw blurRad="889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ym typeface="+mn-lt"/>
            </a:endParaRPr>
          </a:p>
        </p:txBody>
      </p:sp>
      <p:grpSp>
        <p:nvGrpSpPr>
          <p:cNvPr id="8" name="PA_组合 17"/>
          <p:cNvGrpSpPr/>
          <p:nvPr userDrawn="1">
            <p:custDataLst>
              <p:tags r:id="rId1"/>
            </p:custDataLst>
          </p:nvPr>
        </p:nvGrpSpPr>
        <p:grpSpPr>
          <a:xfrm rot="19800000">
            <a:off x="586569" y="255984"/>
            <a:ext cx="735034" cy="735033"/>
            <a:chOff x="5286374" y="858817"/>
            <a:chExt cx="735034" cy="735033"/>
          </a:xfrm>
        </p:grpSpPr>
        <p:sp>
          <p:nvSpPr>
            <p:cNvPr id="9" name="椭圆 8"/>
            <p:cNvSpPr/>
            <p:nvPr/>
          </p:nvSpPr>
          <p:spPr>
            <a:xfrm>
              <a:off x="5286375" y="858817"/>
              <a:ext cx="735033" cy="735033"/>
            </a:xfrm>
            <a:prstGeom prst="ellipse">
              <a:avLst/>
            </a:prstGeom>
            <a:gradFill>
              <a:gsLst>
                <a:gs pos="1000">
                  <a:schemeClr val="bg1"/>
                </a:gs>
                <a:gs pos="100000">
                  <a:schemeClr val="bg1">
                    <a:lumMod val="95000"/>
                  </a:schemeClr>
                </a:gs>
              </a:gsLst>
              <a:lin ang="5400000" scaled="1"/>
            </a:gradFill>
            <a:ln>
              <a:noFill/>
            </a:ln>
            <a:effectLst>
              <a:outerShdw blurRad="127000" dist="635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10" name="同心圆 9"/>
            <p:cNvSpPr/>
            <p:nvPr/>
          </p:nvSpPr>
          <p:spPr>
            <a:xfrm>
              <a:off x="5455051" y="1027493"/>
              <a:ext cx="397680" cy="397680"/>
            </a:xfrm>
            <a:prstGeom prst="donut">
              <a:avLst>
                <a:gd name="adj" fmla="val 135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ndParaRPr>
            </a:p>
          </p:txBody>
        </p:sp>
        <p:sp>
          <p:nvSpPr>
            <p:cNvPr id="11" name="任意多边形 10"/>
            <p:cNvSpPr/>
            <p:nvPr/>
          </p:nvSpPr>
          <p:spPr>
            <a:xfrm>
              <a:off x="5286374" y="858817"/>
              <a:ext cx="735034" cy="371896"/>
            </a:xfrm>
            <a:custGeom>
              <a:avLst/>
              <a:gdLst>
                <a:gd name="connsiteX0" fmla="*/ 367517 w 735034"/>
                <a:gd name="connsiteY0" fmla="*/ 0 h 371896"/>
                <a:gd name="connsiteX1" fmla="*/ 735034 w 735034"/>
                <a:gd name="connsiteY1" fmla="*/ 367517 h 371896"/>
                <a:gd name="connsiteX2" fmla="*/ 734593 w 735034"/>
                <a:gd name="connsiteY2" fmla="*/ 371896 h 371896"/>
                <a:gd name="connsiteX3" fmla="*/ 442 w 735034"/>
                <a:gd name="connsiteY3" fmla="*/ 371896 h 371896"/>
                <a:gd name="connsiteX4" fmla="*/ 0 w 735034"/>
                <a:gd name="connsiteY4" fmla="*/ 367517 h 371896"/>
                <a:gd name="connsiteX5" fmla="*/ 367517 w 735034"/>
                <a:gd name="connsiteY5" fmla="*/ 0 h 37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034" h="371896">
                  <a:moveTo>
                    <a:pt x="367517" y="0"/>
                  </a:moveTo>
                  <a:cubicBezTo>
                    <a:pt x="570491" y="0"/>
                    <a:pt x="735034" y="164543"/>
                    <a:pt x="735034" y="367517"/>
                  </a:cubicBezTo>
                  <a:lnTo>
                    <a:pt x="734593" y="371896"/>
                  </a:lnTo>
                  <a:lnTo>
                    <a:pt x="442" y="371896"/>
                  </a:lnTo>
                  <a:lnTo>
                    <a:pt x="0" y="367517"/>
                  </a:lnTo>
                  <a:cubicBezTo>
                    <a:pt x="0" y="164543"/>
                    <a:pt x="164543" y="0"/>
                    <a:pt x="367517" y="0"/>
                  </a:cubicBez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grpSp>
      <p:sp>
        <p:nvSpPr>
          <p:cNvPr id="12" name="文本占位符 49"/>
          <p:cNvSpPr>
            <a:spLocks noGrp="1"/>
          </p:cNvSpPr>
          <p:nvPr>
            <p:ph type="body" sz="quarter" idx="10" hasCustomPrompt="1"/>
          </p:nvPr>
        </p:nvSpPr>
        <p:spPr>
          <a:xfrm>
            <a:off x="1410940" y="297787"/>
            <a:ext cx="8383148" cy="480131"/>
          </a:xfrm>
          <a:prstGeom prst="rect">
            <a:avLst/>
          </a:prstGeom>
          <a:noFill/>
        </p:spPr>
        <p:txBody>
          <a:bodyPr wrap="square" rtlCol="0" anchor="ctr" anchorCtr="0">
            <a:spAutoFit/>
          </a:bodyPr>
          <a:lstStyle>
            <a:lvl1pPr marL="0" indent="0">
              <a:buFontTx/>
              <a:buNone/>
              <a:defRPr lang="zh-CN" altLang="en-US" sz="2800" dirty="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marL="0" lvl="0"/>
            <a:r>
              <a:rPr lang="zh-CN" altLang="en-US" dirty="0"/>
              <a:t>请在这里添加您的标题</a:t>
            </a:r>
          </a:p>
        </p:txBody>
      </p:sp>
      <p:sp>
        <p:nvSpPr>
          <p:cNvPr id="13" name="文本占位符 49"/>
          <p:cNvSpPr>
            <a:spLocks noGrp="1"/>
          </p:cNvSpPr>
          <p:nvPr>
            <p:ph type="body" sz="quarter" idx="11" hasCustomPrompt="1"/>
          </p:nvPr>
        </p:nvSpPr>
        <p:spPr>
          <a:xfrm>
            <a:off x="1410940" y="732310"/>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50000"/>
                  </a:schemeClr>
                </a:solidFill>
                <a:latin typeface="Century Gothic" panose="020B0502020202020204" pitchFamily="34" charset="0"/>
                <a:cs typeface="Arial" panose="020B0604020202020204" pitchFamily="34" charset="0"/>
              </a:defRPr>
            </a:lvl1pPr>
          </a:lstStyle>
          <a:p>
            <a:pPr marL="0" lvl="0"/>
            <a:r>
              <a:rPr lang="en-US" altLang="zh-CN" dirty="0"/>
              <a:t>Please add your title here</a:t>
            </a:r>
          </a:p>
        </p:txBody>
      </p:sp>
      <p:sp>
        <p:nvSpPr>
          <p:cNvPr id="14" name="Rectangle 1"/>
          <p:cNvSpPr>
            <a:spLocks noChangeAspect="1"/>
          </p:cNvSpPr>
          <p:nvPr userDrawn="1"/>
        </p:nvSpPr>
        <p:spPr>
          <a:xfrm>
            <a:off x="11162346" y="6336929"/>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15" name="Page Number"/>
          <p:cNvSpPr txBox="1"/>
          <p:nvPr userDrawn="1"/>
        </p:nvSpPr>
        <p:spPr>
          <a:xfrm>
            <a:off x="11156238" y="6378431"/>
            <a:ext cx="372218" cy="276999"/>
          </a:xfrm>
          <a:prstGeom prst="rect">
            <a:avLst/>
          </a:prstGeom>
          <a:noFill/>
        </p:spPr>
        <p:txBody>
          <a:bodyPr wrap="none" rtlCol="0" anchor="ctr" anchorCtr="0">
            <a:spAutoFit/>
          </a:bodyPr>
          <a:lstStyle/>
          <a:p>
            <a:pPr algn="ctr"/>
            <a:fld id="{A9F9B322-0B91-4BE5-8745-9ABB25135DE1}" type="slidenum">
              <a:rPr lang="zh-CN" altLang="en-US" sz="1200" smtClean="0">
                <a:solidFill>
                  <a:schemeClr val="bg1">
                    <a:lumMod val="95000"/>
                  </a:schemeClr>
                </a:solidFill>
                <a:latin typeface="+mj-lt"/>
              </a:rPr>
              <a:pPr/>
              <a:t>‹#›</a:t>
            </a:fld>
            <a:endParaRPr lang="en-US" sz="900" dirty="0">
              <a:solidFill>
                <a:schemeClr val="bg1">
                  <a:lumMod val="95000"/>
                </a:schemeClr>
              </a:solidFill>
              <a:latin typeface="+mj-lt"/>
              <a:ea typeface="Open Sans" panose="020B0606030504020204" pitchFamily="34" charset="0"/>
              <a:cs typeface="Open Sans" panose="020B0606030504020204" pitchFamily="34" charset="0"/>
            </a:endParaRPr>
          </a:p>
        </p:txBody>
      </p:sp>
      <p:sp>
        <p:nvSpPr>
          <p:cNvPr id="16" name="WebSiteName"/>
          <p:cNvSpPr txBox="1"/>
          <p:nvPr userDrawn="1"/>
        </p:nvSpPr>
        <p:spPr>
          <a:xfrm>
            <a:off x="5202392" y="6378431"/>
            <a:ext cx="1787221" cy="276999"/>
          </a:xfrm>
          <a:prstGeom prst="rect">
            <a:avLst/>
          </a:prstGeom>
          <a:noFill/>
        </p:spPr>
        <p:txBody>
          <a:bodyPr wrap="none" rtlCol="0">
            <a:spAutoFit/>
          </a:bodyPr>
          <a:lstStyle/>
          <a:p>
            <a:pPr algn="ctr"/>
            <a:r>
              <a:rPr lang="en-US" sz="1200" dirty="0">
                <a:solidFill>
                  <a:schemeClr val="tx2"/>
                </a:solidFill>
                <a:latin typeface="+mj-lt"/>
                <a:ea typeface="Open Sans" panose="020B0606030504020204" pitchFamily="34" charset="0"/>
                <a:cs typeface="Open Sans" panose="020B0606030504020204" pitchFamily="34" charset="0"/>
              </a:rPr>
              <a:t>www.</a:t>
            </a:r>
            <a:r>
              <a:rPr lang="en-US" sz="1200" dirty="0">
                <a:solidFill>
                  <a:schemeClr val="accent1"/>
                </a:solidFill>
                <a:latin typeface="+mj-lt"/>
                <a:ea typeface="Open Sans" panose="020B0606030504020204" pitchFamily="34" charset="0"/>
                <a:cs typeface="Open Sans" panose="020B0606030504020204" pitchFamily="34" charset="0"/>
              </a:rPr>
              <a:t>websitename</a:t>
            </a:r>
            <a:r>
              <a:rPr lang="en-US" sz="1200" dirty="0">
                <a:solidFill>
                  <a:schemeClr val="tx2"/>
                </a:solidFill>
                <a:latin typeface="+mj-lt"/>
                <a:ea typeface="Open Sans" panose="020B0606030504020204" pitchFamily="34" charset="0"/>
                <a:cs typeface="Open Sans" panose="020B0606030504020204" pitchFamily="34" charset="0"/>
              </a:rPr>
              <a:t>.com</a:t>
            </a:r>
          </a:p>
        </p:txBody>
      </p:sp>
      <p:sp>
        <p:nvSpPr>
          <p:cNvPr id="17" name="矩形 16"/>
          <p:cNvSpPr/>
          <p:nvPr userDrawn="1"/>
        </p:nvSpPr>
        <p:spPr>
          <a:xfrm>
            <a:off x="523452" y="6378651"/>
            <a:ext cx="133722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rPr>
              <a:t>Company</a:t>
            </a:r>
            <a:r>
              <a:rPr kumimoji="0" lang="en-US" altLang="zh-CN" sz="1200" b="0"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rPr>
              <a:t> Name</a:t>
            </a:r>
          </a:p>
        </p:txBody>
      </p:sp>
    </p:spTree>
    <p:extLst>
      <p:ext uri="{BB962C8B-B14F-4D97-AF65-F5344CB8AC3E}">
        <p14:creationId xmlns:p14="http://schemas.microsoft.com/office/powerpoint/2010/main" val="3920265731"/>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iterate type="lt">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par>
                          <p:cTn id="16" fill="hold">
                            <p:stCondLst>
                              <p:cond delay="1000"/>
                            </p:stCondLst>
                            <p:childTnLst>
                              <p:par>
                                <p:cTn id="17" presetID="2" presetClass="entr" presetSubtype="4" decel="10000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ppt_x"/>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build="p">
        <p:tmplLst>
          <p:tmpl lvl="1">
            <p:tnLst>
              <p:par>
                <p:cTn presetID="2" presetClass="entr" presetSubtype="1" decel="100000" fill="hold" nodeType="withEffect">
                  <p:stCondLst>
                    <p:cond delay="0"/>
                  </p:stCondLst>
                  <p:iterate type="lt">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10" presetClass="entr" presetSubtype="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55A2642-0CE6-48A0-A978-EBBAA21055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8" name="任意多边形 82">
            <a:extLst>
              <a:ext uri="{FF2B5EF4-FFF2-40B4-BE49-F238E27FC236}">
                <a16:creationId xmlns:a16="http://schemas.microsoft.com/office/drawing/2014/main" id="{ADF2CB53-4F29-4374-B99C-3603E21ABF7D}"/>
              </a:ext>
            </a:extLst>
          </p:cNvPr>
          <p:cNvSpPr/>
          <p:nvPr userDrawn="1"/>
        </p:nvSpPr>
        <p:spPr>
          <a:xfrm>
            <a:off x="1583582" y="4850661"/>
            <a:ext cx="15586972" cy="1865891"/>
          </a:xfrm>
          <a:custGeom>
            <a:avLst/>
            <a:gdLst>
              <a:gd name="connsiteX0" fmla="*/ 1703380 w 19453107"/>
              <a:gd name="connsiteY0" fmla="*/ 359916 h 2636250"/>
              <a:gd name="connsiteX1" fmla="*/ 2998780 w 19453107"/>
              <a:gd name="connsiteY1" fmla="*/ 112266 h 2636250"/>
              <a:gd name="connsiteX2" fmla="*/ 4275130 w 19453107"/>
              <a:gd name="connsiteY2" fmla="*/ 302766 h 2636250"/>
              <a:gd name="connsiteX3" fmla="*/ 6122980 w 19453107"/>
              <a:gd name="connsiteY3" fmla="*/ 55116 h 2636250"/>
              <a:gd name="connsiteX4" fmla="*/ 7723180 w 19453107"/>
              <a:gd name="connsiteY4" fmla="*/ 417066 h 2636250"/>
              <a:gd name="connsiteX5" fmla="*/ 9628180 w 19453107"/>
              <a:gd name="connsiteY5" fmla="*/ 150366 h 2636250"/>
              <a:gd name="connsiteX6" fmla="*/ 11514130 w 19453107"/>
              <a:gd name="connsiteY6" fmla="*/ 417066 h 2636250"/>
              <a:gd name="connsiteX7" fmla="*/ 13533430 w 19453107"/>
              <a:gd name="connsiteY7" fmla="*/ 112266 h 2636250"/>
              <a:gd name="connsiteX8" fmla="*/ 15381280 w 19453107"/>
              <a:gd name="connsiteY8" fmla="*/ 493266 h 2636250"/>
              <a:gd name="connsiteX9" fmla="*/ 17743480 w 19453107"/>
              <a:gd name="connsiteY9" fmla="*/ 207516 h 2636250"/>
              <a:gd name="connsiteX10" fmla="*/ 18162580 w 19453107"/>
              <a:gd name="connsiteY10" fmla="*/ 150366 h 2636250"/>
              <a:gd name="connsiteX11" fmla="*/ 18181630 w 19453107"/>
              <a:gd name="connsiteY11" fmla="*/ 2264916 h 2636250"/>
              <a:gd name="connsiteX12" fmla="*/ 1150930 w 19453107"/>
              <a:gd name="connsiteY12" fmla="*/ 2455416 h 2636250"/>
              <a:gd name="connsiteX13" fmla="*/ 1703380 w 19453107"/>
              <a:gd name="connsiteY13" fmla="*/ 359916 h 26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53107" h="2636250">
                <a:moveTo>
                  <a:pt x="1703380" y="359916"/>
                </a:moveTo>
                <a:cubicBezTo>
                  <a:pt x="2011355" y="-30609"/>
                  <a:pt x="2570155" y="121791"/>
                  <a:pt x="2998780" y="112266"/>
                </a:cubicBezTo>
                <a:cubicBezTo>
                  <a:pt x="3427405" y="102741"/>
                  <a:pt x="3754430" y="312291"/>
                  <a:pt x="4275130" y="302766"/>
                </a:cubicBezTo>
                <a:cubicBezTo>
                  <a:pt x="4795830" y="293241"/>
                  <a:pt x="5548305" y="36066"/>
                  <a:pt x="6122980" y="55116"/>
                </a:cubicBezTo>
                <a:cubicBezTo>
                  <a:pt x="6697655" y="74166"/>
                  <a:pt x="7138980" y="401191"/>
                  <a:pt x="7723180" y="417066"/>
                </a:cubicBezTo>
                <a:cubicBezTo>
                  <a:pt x="8307380" y="432941"/>
                  <a:pt x="8996355" y="150366"/>
                  <a:pt x="9628180" y="150366"/>
                </a:cubicBezTo>
                <a:cubicBezTo>
                  <a:pt x="10260005" y="150366"/>
                  <a:pt x="10863255" y="423416"/>
                  <a:pt x="11514130" y="417066"/>
                </a:cubicBezTo>
                <a:cubicBezTo>
                  <a:pt x="12165005" y="410716"/>
                  <a:pt x="12888905" y="99566"/>
                  <a:pt x="13533430" y="112266"/>
                </a:cubicBezTo>
                <a:cubicBezTo>
                  <a:pt x="14177955" y="124966"/>
                  <a:pt x="14679605" y="477391"/>
                  <a:pt x="15381280" y="493266"/>
                </a:cubicBezTo>
                <a:cubicBezTo>
                  <a:pt x="16082955" y="509141"/>
                  <a:pt x="17279930" y="264666"/>
                  <a:pt x="17743480" y="207516"/>
                </a:cubicBezTo>
                <a:cubicBezTo>
                  <a:pt x="18207030" y="150366"/>
                  <a:pt x="18089555" y="-192534"/>
                  <a:pt x="18162580" y="150366"/>
                </a:cubicBezTo>
                <a:cubicBezTo>
                  <a:pt x="18235605" y="493266"/>
                  <a:pt x="21016905" y="1880741"/>
                  <a:pt x="18181630" y="2264916"/>
                </a:cubicBezTo>
                <a:cubicBezTo>
                  <a:pt x="15346355" y="2649091"/>
                  <a:pt x="3897305" y="2772916"/>
                  <a:pt x="1150930" y="2455416"/>
                </a:cubicBezTo>
                <a:cubicBezTo>
                  <a:pt x="-1595445" y="2137916"/>
                  <a:pt x="1395405" y="750441"/>
                  <a:pt x="1703380" y="35991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45">
            <a:extLst>
              <a:ext uri="{FF2B5EF4-FFF2-40B4-BE49-F238E27FC236}">
                <a16:creationId xmlns:a16="http://schemas.microsoft.com/office/drawing/2014/main" id="{6E6FBC39-8953-462C-AFC0-028039805B30}"/>
              </a:ext>
            </a:extLst>
          </p:cNvPr>
          <p:cNvSpPr/>
          <p:nvPr userDrawn="1"/>
        </p:nvSpPr>
        <p:spPr>
          <a:xfrm>
            <a:off x="2082411" y="4144152"/>
            <a:ext cx="19453107" cy="1865891"/>
          </a:xfrm>
          <a:custGeom>
            <a:avLst/>
            <a:gdLst>
              <a:gd name="connsiteX0" fmla="*/ 1703380 w 19453107"/>
              <a:gd name="connsiteY0" fmla="*/ 359916 h 2636250"/>
              <a:gd name="connsiteX1" fmla="*/ 2998780 w 19453107"/>
              <a:gd name="connsiteY1" fmla="*/ 112266 h 2636250"/>
              <a:gd name="connsiteX2" fmla="*/ 4275130 w 19453107"/>
              <a:gd name="connsiteY2" fmla="*/ 302766 h 2636250"/>
              <a:gd name="connsiteX3" fmla="*/ 6122980 w 19453107"/>
              <a:gd name="connsiteY3" fmla="*/ 55116 h 2636250"/>
              <a:gd name="connsiteX4" fmla="*/ 7723180 w 19453107"/>
              <a:gd name="connsiteY4" fmla="*/ 417066 h 2636250"/>
              <a:gd name="connsiteX5" fmla="*/ 9628180 w 19453107"/>
              <a:gd name="connsiteY5" fmla="*/ 150366 h 2636250"/>
              <a:gd name="connsiteX6" fmla="*/ 11514130 w 19453107"/>
              <a:gd name="connsiteY6" fmla="*/ 417066 h 2636250"/>
              <a:gd name="connsiteX7" fmla="*/ 13533430 w 19453107"/>
              <a:gd name="connsiteY7" fmla="*/ 112266 h 2636250"/>
              <a:gd name="connsiteX8" fmla="*/ 15381280 w 19453107"/>
              <a:gd name="connsiteY8" fmla="*/ 493266 h 2636250"/>
              <a:gd name="connsiteX9" fmla="*/ 17743480 w 19453107"/>
              <a:gd name="connsiteY9" fmla="*/ 207516 h 2636250"/>
              <a:gd name="connsiteX10" fmla="*/ 18162580 w 19453107"/>
              <a:gd name="connsiteY10" fmla="*/ 150366 h 2636250"/>
              <a:gd name="connsiteX11" fmla="*/ 18181630 w 19453107"/>
              <a:gd name="connsiteY11" fmla="*/ 2264916 h 2636250"/>
              <a:gd name="connsiteX12" fmla="*/ 1150930 w 19453107"/>
              <a:gd name="connsiteY12" fmla="*/ 2455416 h 2636250"/>
              <a:gd name="connsiteX13" fmla="*/ 1703380 w 19453107"/>
              <a:gd name="connsiteY13" fmla="*/ 359916 h 26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53107" h="2636250">
                <a:moveTo>
                  <a:pt x="1703380" y="359916"/>
                </a:moveTo>
                <a:cubicBezTo>
                  <a:pt x="2011355" y="-30609"/>
                  <a:pt x="2570155" y="121791"/>
                  <a:pt x="2998780" y="112266"/>
                </a:cubicBezTo>
                <a:cubicBezTo>
                  <a:pt x="3427405" y="102741"/>
                  <a:pt x="3754430" y="312291"/>
                  <a:pt x="4275130" y="302766"/>
                </a:cubicBezTo>
                <a:cubicBezTo>
                  <a:pt x="4795830" y="293241"/>
                  <a:pt x="5548305" y="36066"/>
                  <a:pt x="6122980" y="55116"/>
                </a:cubicBezTo>
                <a:cubicBezTo>
                  <a:pt x="6697655" y="74166"/>
                  <a:pt x="7138980" y="401191"/>
                  <a:pt x="7723180" y="417066"/>
                </a:cubicBezTo>
                <a:cubicBezTo>
                  <a:pt x="8307380" y="432941"/>
                  <a:pt x="8996355" y="150366"/>
                  <a:pt x="9628180" y="150366"/>
                </a:cubicBezTo>
                <a:cubicBezTo>
                  <a:pt x="10260005" y="150366"/>
                  <a:pt x="10863255" y="423416"/>
                  <a:pt x="11514130" y="417066"/>
                </a:cubicBezTo>
                <a:cubicBezTo>
                  <a:pt x="12165005" y="410716"/>
                  <a:pt x="12888905" y="99566"/>
                  <a:pt x="13533430" y="112266"/>
                </a:cubicBezTo>
                <a:cubicBezTo>
                  <a:pt x="14177955" y="124966"/>
                  <a:pt x="14679605" y="477391"/>
                  <a:pt x="15381280" y="493266"/>
                </a:cubicBezTo>
                <a:cubicBezTo>
                  <a:pt x="16082955" y="509141"/>
                  <a:pt x="17279930" y="264666"/>
                  <a:pt x="17743480" y="207516"/>
                </a:cubicBezTo>
                <a:cubicBezTo>
                  <a:pt x="18207030" y="150366"/>
                  <a:pt x="18089555" y="-192534"/>
                  <a:pt x="18162580" y="150366"/>
                </a:cubicBezTo>
                <a:cubicBezTo>
                  <a:pt x="18235605" y="493266"/>
                  <a:pt x="21016905" y="1880741"/>
                  <a:pt x="18181630" y="2264916"/>
                </a:cubicBezTo>
                <a:cubicBezTo>
                  <a:pt x="15346355" y="2649091"/>
                  <a:pt x="3897305" y="2772916"/>
                  <a:pt x="1150930" y="2455416"/>
                </a:cubicBezTo>
                <a:cubicBezTo>
                  <a:pt x="-1595445" y="2137916"/>
                  <a:pt x="1395405" y="750441"/>
                  <a:pt x="1703380" y="35991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A4D2431-15EB-4AFD-8D61-048A32473F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1673"/>
            <a:ext cx="12192000" cy="6854653"/>
          </a:xfrm>
          <a:custGeom>
            <a:avLst/>
            <a:gdLst>
              <a:gd name="connsiteX0" fmla="*/ 6095999 w 12192000"/>
              <a:gd name="connsiteY0" fmla="*/ 923921 h 6854653"/>
              <a:gd name="connsiteX1" fmla="*/ 6018937 w 12192000"/>
              <a:gd name="connsiteY1" fmla="*/ 940836 h 6854653"/>
              <a:gd name="connsiteX2" fmla="*/ 4000276 w 12192000"/>
              <a:gd name="connsiteY2" fmla="*/ 1951972 h 6854653"/>
              <a:gd name="connsiteX3" fmla="*/ 3925093 w 12192000"/>
              <a:gd name="connsiteY3" fmla="*/ 2072255 h 6854653"/>
              <a:gd name="connsiteX4" fmla="*/ 3925093 w 12192000"/>
              <a:gd name="connsiteY4" fmla="*/ 4782399 h 6854653"/>
              <a:gd name="connsiteX5" fmla="*/ 4000276 w 12192000"/>
              <a:gd name="connsiteY5" fmla="*/ 4906441 h 6854653"/>
              <a:gd name="connsiteX6" fmla="*/ 6018937 w 12192000"/>
              <a:gd name="connsiteY6" fmla="*/ 5917577 h 6854653"/>
              <a:gd name="connsiteX7" fmla="*/ 6173062 w 12192000"/>
              <a:gd name="connsiteY7" fmla="*/ 5917577 h 6854653"/>
              <a:gd name="connsiteX8" fmla="*/ 8191722 w 12192000"/>
              <a:gd name="connsiteY8" fmla="*/ 4906441 h 6854653"/>
              <a:gd name="connsiteX9" fmla="*/ 8266905 w 12192000"/>
              <a:gd name="connsiteY9" fmla="*/ 4782399 h 6854653"/>
              <a:gd name="connsiteX10" fmla="*/ 8266905 w 12192000"/>
              <a:gd name="connsiteY10" fmla="*/ 2072255 h 6854653"/>
              <a:gd name="connsiteX11" fmla="*/ 8191722 w 12192000"/>
              <a:gd name="connsiteY11" fmla="*/ 1951972 h 6854653"/>
              <a:gd name="connsiteX12" fmla="*/ 6173062 w 12192000"/>
              <a:gd name="connsiteY12" fmla="*/ 940836 h 6854653"/>
              <a:gd name="connsiteX13" fmla="*/ 6095999 w 12192000"/>
              <a:gd name="connsiteY13" fmla="*/ 923921 h 6854653"/>
              <a:gd name="connsiteX14" fmla="*/ 0 w 12192000"/>
              <a:gd name="connsiteY14" fmla="*/ 0 h 6854653"/>
              <a:gd name="connsiteX15" fmla="*/ 12192000 w 12192000"/>
              <a:gd name="connsiteY15" fmla="*/ 0 h 6854653"/>
              <a:gd name="connsiteX16" fmla="*/ 12192000 w 12192000"/>
              <a:gd name="connsiteY16" fmla="*/ 6854653 h 6854653"/>
              <a:gd name="connsiteX17" fmla="*/ 0 w 12192000"/>
              <a:gd name="connsiteY17" fmla="*/ 6854653 h 685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4653">
                <a:moveTo>
                  <a:pt x="6095999" y="923921"/>
                </a:moveTo>
                <a:cubicBezTo>
                  <a:pt x="6067806" y="923921"/>
                  <a:pt x="6039612" y="929560"/>
                  <a:pt x="6018937" y="940836"/>
                </a:cubicBezTo>
                <a:lnTo>
                  <a:pt x="4000276" y="1951972"/>
                </a:lnTo>
                <a:cubicBezTo>
                  <a:pt x="3958926" y="1970766"/>
                  <a:pt x="3925093" y="2027149"/>
                  <a:pt x="3925093" y="2072255"/>
                </a:cubicBezTo>
                <a:cubicBezTo>
                  <a:pt x="3925093" y="2072255"/>
                  <a:pt x="3925093" y="2072255"/>
                  <a:pt x="3925093" y="4782399"/>
                </a:cubicBezTo>
                <a:cubicBezTo>
                  <a:pt x="3925093" y="4831264"/>
                  <a:pt x="3958926" y="4883888"/>
                  <a:pt x="4000276" y="4906441"/>
                </a:cubicBezTo>
                <a:cubicBezTo>
                  <a:pt x="4000276" y="4906441"/>
                  <a:pt x="4000276" y="4906441"/>
                  <a:pt x="6018937" y="5917577"/>
                </a:cubicBezTo>
                <a:cubicBezTo>
                  <a:pt x="6060287" y="5936371"/>
                  <a:pt x="6131711" y="5936371"/>
                  <a:pt x="6173062" y="5917577"/>
                </a:cubicBezTo>
                <a:cubicBezTo>
                  <a:pt x="6173062" y="5917577"/>
                  <a:pt x="6173062" y="5917577"/>
                  <a:pt x="8191722" y="4906441"/>
                </a:cubicBezTo>
                <a:cubicBezTo>
                  <a:pt x="8233073" y="4883888"/>
                  <a:pt x="8266905" y="4831264"/>
                  <a:pt x="8266905" y="4782399"/>
                </a:cubicBezTo>
                <a:cubicBezTo>
                  <a:pt x="8266905" y="4782399"/>
                  <a:pt x="8266905" y="4782399"/>
                  <a:pt x="8266905" y="2072255"/>
                </a:cubicBezTo>
                <a:cubicBezTo>
                  <a:pt x="8266905" y="2027149"/>
                  <a:pt x="8233073" y="1970766"/>
                  <a:pt x="8191722" y="1951972"/>
                </a:cubicBezTo>
                <a:cubicBezTo>
                  <a:pt x="8191722" y="1951972"/>
                  <a:pt x="8191722" y="1951972"/>
                  <a:pt x="6173062" y="940836"/>
                </a:cubicBezTo>
                <a:cubicBezTo>
                  <a:pt x="6152386" y="929560"/>
                  <a:pt x="6124193" y="923921"/>
                  <a:pt x="6095999" y="923921"/>
                </a:cubicBezTo>
                <a:close/>
                <a:moveTo>
                  <a:pt x="0" y="0"/>
                </a:moveTo>
                <a:lnTo>
                  <a:pt x="12192000" y="0"/>
                </a:lnTo>
                <a:lnTo>
                  <a:pt x="12192000" y="6854653"/>
                </a:lnTo>
                <a:lnTo>
                  <a:pt x="0" y="6854653"/>
                </a:lnTo>
                <a:close/>
              </a:path>
            </a:pathLst>
          </a:custGeom>
        </p:spPr>
      </p:pic>
      <p:sp>
        <p:nvSpPr>
          <p:cNvPr id="11" name="Freeform 5">
            <a:extLst>
              <a:ext uri="{FF2B5EF4-FFF2-40B4-BE49-F238E27FC236}">
                <a16:creationId xmlns:a16="http://schemas.microsoft.com/office/drawing/2014/main" id="{C9C6CCD5-20D1-4C13-AB29-C0F56D23AC6B}"/>
              </a:ext>
            </a:extLst>
          </p:cNvPr>
          <p:cNvSpPr>
            <a:spLocks/>
          </p:cNvSpPr>
          <p:nvPr userDrawn="1"/>
        </p:nvSpPr>
        <p:spPr bwMode="auto">
          <a:xfrm>
            <a:off x="3925093" y="919956"/>
            <a:ext cx="4341812" cy="5018088"/>
          </a:xfrm>
          <a:custGeom>
            <a:avLst/>
            <a:gdLst>
              <a:gd name="T0" fmla="*/ 557 w 1155"/>
              <a:gd name="T1" fmla="*/ 6 h 1335"/>
              <a:gd name="T2" fmla="*/ 598 w 1155"/>
              <a:gd name="T3" fmla="*/ 6 h 1335"/>
              <a:gd name="T4" fmla="*/ 1135 w 1155"/>
              <a:gd name="T5" fmla="*/ 275 h 1335"/>
              <a:gd name="T6" fmla="*/ 1155 w 1155"/>
              <a:gd name="T7" fmla="*/ 307 h 1335"/>
              <a:gd name="T8" fmla="*/ 1155 w 1155"/>
              <a:gd name="T9" fmla="*/ 1028 h 1335"/>
              <a:gd name="T10" fmla="*/ 1135 w 1155"/>
              <a:gd name="T11" fmla="*/ 1061 h 1335"/>
              <a:gd name="T12" fmla="*/ 598 w 1155"/>
              <a:gd name="T13" fmla="*/ 1330 h 1335"/>
              <a:gd name="T14" fmla="*/ 557 w 1155"/>
              <a:gd name="T15" fmla="*/ 1330 h 1335"/>
              <a:gd name="T16" fmla="*/ 20 w 1155"/>
              <a:gd name="T17" fmla="*/ 1061 h 1335"/>
              <a:gd name="T18" fmla="*/ 0 w 1155"/>
              <a:gd name="T19" fmla="*/ 1028 h 1335"/>
              <a:gd name="T20" fmla="*/ 0 w 1155"/>
              <a:gd name="T21" fmla="*/ 307 h 1335"/>
              <a:gd name="T22" fmla="*/ 20 w 1155"/>
              <a:gd name="T23" fmla="*/ 275 h 1335"/>
              <a:gd name="T24" fmla="*/ 557 w 1155"/>
              <a:gd name="T25" fmla="*/ 6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5" h="1335">
                <a:moveTo>
                  <a:pt x="557" y="6"/>
                </a:moveTo>
                <a:cubicBezTo>
                  <a:pt x="568" y="0"/>
                  <a:pt x="587" y="0"/>
                  <a:pt x="598" y="6"/>
                </a:cubicBezTo>
                <a:cubicBezTo>
                  <a:pt x="1135" y="275"/>
                  <a:pt x="1135" y="275"/>
                  <a:pt x="1135" y="275"/>
                </a:cubicBezTo>
                <a:cubicBezTo>
                  <a:pt x="1146" y="280"/>
                  <a:pt x="1155" y="295"/>
                  <a:pt x="1155" y="307"/>
                </a:cubicBezTo>
                <a:cubicBezTo>
                  <a:pt x="1155" y="1028"/>
                  <a:pt x="1155" y="1028"/>
                  <a:pt x="1155" y="1028"/>
                </a:cubicBezTo>
                <a:cubicBezTo>
                  <a:pt x="1155" y="1041"/>
                  <a:pt x="1146" y="1055"/>
                  <a:pt x="1135" y="1061"/>
                </a:cubicBezTo>
                <a:cubicBezTo>
                  <a:pt x="598" y="1330"/>
                  <a:pt x="598" y="1330"/>
                  <a:pt x="598" y="1330"/>
                </a:cubicBezTo>
                <a:cubicBezTo>
                  <a:pt x="587" y="1335"/>
                  <a:pt x="568" y="1335"/>
                  <a:pt x="557" y="1330"/>
                </a:cubicBezTo>
                <a:cubicBezTo>
                  <a:pt x="20" y="1061"/>
                  <a:pt x="20" y="1061"/>
                  <a:pt x="20" y="1061"/>
                </a:cubicBezTo>
                <a:cubicBezTo>
                  <a:pt x="9" y="1055"/>
                  <a:pt x="0" y="1041"/>
                  <a:pt x="0" y="1028"/>
                </a:cubicBezTo>
                <a:cubicBezTo>
                  <a:pt x="0" y="307"/>
                  <a:pt x="0" y="307"/>
                  <a:pt x="0" y="307"/>
                </a:cubicBezTo>
                <a:cubicBezTo>
                  <a:pt x="0" y="295"/>
                  <a:pt x="9" y="280"/>
                  <a:pt x="20" y="275"/>
                </a:cubicBezTo>
                <a:lnTo>
                  <a:pt x="557" y="6"/>
                </a:lnTo>
                <a:close/>
              </a:path>
            </a:pathLst>
          </a:custGeom>
          <a:solidFill>
            <a:schemeClr val="bg1">
              <a:alpha val="10000"/>
            </a:schemeClr>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2" name="椭圆 11">
            <a:extLst>
              <a:ext uri="{FF2B5EF4-FFF2-40B4-BE49-F238E27FC236}">
                <a16:creationId xmlns:a16="http://schemas.microsoft.com/office/drawing/2014/main" id="{54AB28D4-A85E-49A6-8C4F-CD1F7841C16D}"/>
              </a:ext>
            </a:extLst>
          </p:cNvPr>
          <p:cNvSpPr/>
          <p:nvPr userDrawn="1"/>
        </p:nvSpPr>
        <p:spPr>
          <a:xfrm>
            <a:off x="6023999" y="847956"/>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6E5592C-50B3-4455-8114-AC5A80EDE816}"/>
              </a:ext>
            </a:extLst>
          </p:cNvPr>
          <p:cNvSpPr/>
          <p:nvPr userDrawn="1"/>
        </p:nvSpPr>
        <p:spPr>
          <a:xfrm>
            <a:off x="6023999" y="5853852"/>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9B78F30-A8E2-4A4F-B227-8D6D6DA60752}"/>
              </a:ext>
            </a:extLst>
          </p:cNvPr>
          <p:cNvSpPr/>
          <p:nvPr userDrawn="1"/>
        </p:nvSpPr>
        <p:spPr>
          <a:xfrm>
            <a:off x="6023999" y="847956"/>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882BA0A-CDA7-4276-ACEC-32BBEEE9BA11}"/>
              </a:ext>
            </a:extLst>
          </p:cNvPr>
          <p:cNvSpPr/>
          <p:nvPr userDrawn="1"/>
        </p:nvSpPr>
        <p:spPr>
          <a:xfrm>
            <a:off x="6023999" y="5853852"/>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8E64DCAF-DE70-46CF-A0C6-D7CEC1F4B25F}"/>
              </a:ext>
            </a:extLst>
          </p:cNvPr>
          <p:cNvCxnSpPr/>
          <p:nvPr userDrawn="1"/>
        </p:nvCxnSpPr>
        <p:spPr>
          <a:xfrm flipV="1">
            <a:off x="6098314" y="4879482"/>
            <a:ext cx="2164267" cy="1084070"/>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10D7FE0-EE8F-418D-98E4-22C392597D78}"/>
              </a:ext>
            </a:extLst>
          </p:cNvPr>
          <p:cNvCxnSpPr/>
          <p:nvPr userDrawn="1"/>
        </p:nvCxnSpPr>
        <p:spPr>
          <a:xfrm>
            <a:off x="8266905" y="1986135"/>
            <a:ext cx="0" cy="2882728"/>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C6250F1-8B69-419D-BB9B-ADE953BBA4F4}"/>
              </a:ext>
            </a:extLst>
          </p:cNvPr>
          <p:cNvCxnSpPr/>
          <p:nvPr userDrawn="1"/>
        </p:nvCxnSpPr>
        <p:spPr>
          <a:xfrm>
            <a:off x="6104269" y="908050"/>
            <a:ext cx="2158312" cy="1081088"/>
          </a:xfrm>
          <a:prstGeom prst="line">
            <a:avLst/>
          </a:prstGeom>
          <a:ln w="12700" cap="rnd">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0B4B226-7189-4BFD-ADC0-01726C00468C}"/>
              </a:ext>
            </a:extLst>
          </p:cNvPr>
          <p:cNvCxnSpPr/>
          <p:nvPr userDrawn="1"/>
        </p:nvCxnSpPr>
        <p:spPr>
          <a:xfrm flipH="1">
            <a:off x="3935413" y="908050"/>
            <a:ext cx="2152320" cy="1078085"/>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9B89496-2058-4514-A6D8-35D74CD406E4}"/>
              </a:ext>
            </a:extLst>
          </p:cNvPr>
          <p:cNvCxnSpPr/>
          <p:nvPr userDrawn="1"/>
        </p:nvCxnSpPr>
        <p:spPr>
          <a:xfrm>
            <a:off x="3925092" y="1986135"/>
            <a:ext cx="0" cy="2882728"/>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539936C-7F2E-4BA3-9A63-2A1F8EA3030A}"/>
              </a:ext>
            </a:extLst>
          </p:cNvPr>
          <p:cNvCxnSpPr/>
          <p:nvPr userDrawn="1"/>
        </p:nvCxnSpPr>
        <p:spPr>
          <a:xfrm>
            <a:off x="3925092" y="4870455"/>
            <a:ext cx="2173222" cy="1088554"/>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EADB7245-7671-46F6-BF00-9183FA12CFB2}"/>
              </a:ext>
            </a:extLst>
          </p:cNvPr>
          <p:cNvSpPr/>
          <p:nvPr userDrawn="1"/>
        </p:nvSpPr>
        <p:spPr>
          <a:xfrm>
            <a:off x="7527036" y="5665375"/>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7507442-D924-4EF9-BFD7-9B613FC0FAB9}"/>
              </a:ext>
            </a:extLst>
          </p:cNvPr>
          <p:cNvSpPr/>
          <p:nvPr userDrawn="1"/>
        </p:nvSpPr>
        <p:spPr>
          <a:xfrm>
            <a:off x="537972" y="3133444"/>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FA262082-D0A8-4E6E-A2D2-DD164343B6E6}"/>
              </a:ext>
            </a:extLst>
          </p:cNvPr>
          <p:cNvSpPr/>
          <p:nvPr userDrawn="1"/>
        </p:nvSpPr>
        <p:spPr>
          <a:xfrm>
            <a:off x="2893822" y="4356386"/>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F721E730-55F5-4F67-B6AB-5DD3FB47C39A}"/>
              </a:ext>
            </a:extLst>
          </p:cNvPr>
          <p:cNvSpPr/>
          <p:nvPr userDrawn="1"/>
        </p:nvSpPr>
        <p:spPr>
          <a:xfrm>
            <a:off x="1369114" y="4823850"/>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D48DB6D-9BB7-43D6-9B4F-D04ECA29C03B}"/>
              </a:ext>
            </a:extLst>
          </p:cNvPr>
          <p:cNvSpPr/>
          <p:nvPr userDrawn="1"/>
        </p:nvSpPr>
        <p:spPr>
          <a:xfrm>
            <a:off x="4291702" y="5120856"/>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FD3C15E-F4FE-4AEA-841A-47E2118711B1}"/>
              </a:ext>
            </a:extLst>
          </p:cNvPr>
          <p:cNvSpPr/>
          <p:nvPr userDrawn="1"/>
        </p:nvSpPr>
        <p:spPr>
          <a:xfrm>
            <a:off x="1267428" y="3665824"/>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803B70FA-C0EF-4685-85EF-27A1F797B738}"/>
              </a:ext>
            </a:extLst>
          </p:cNvPr>
          <p:cNvSpPr/>
          <p:nvPr userDrawn="1"/>
        </p:nvSpPr>
        <p:spPr>
          <a:xfrm>
            <a:off x="4362259" y="5984367"/>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D182627-AF98-4AB3-BF8D-91DF1014FDE6}"/>
              </a:ext>
            </a:extLst>
          </p:cNvPr>
          <p:cNvSpPr/>
          <p:nvPr userDrawn="1"/>
        </p:nvSpPr>
        <p:spPr>
          <a:xfrm>
            <a:off x="1479360" y="647649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6C88B9B-D3E2-4C08-AF35-030D73D6BA75}"/>
              </a:ext>
            </a:extLst>
          </p:cNvPr>
          <p:cNvSpPr/>
          <p:nvPr userDrawn="1"/>
        </p:nvSpPr>
        <p:spPr>
          <a:xfrm>
            <a:off x="2892707" y="4326436"/>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C30B0F63-15FF-49D3-852E-966CA4CCE579}"/>
              </a:ext>
            </a:extLst>
          </p:cNvPr>
          <p:cNvSpPr/>
          <p:nvPr userDrawn="1"/>
        </p:nvSpPr>
        <p:spPr>
          <a:xfrm>
            <a:off x="4228493" y="5194930"/>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E92B23D-7C5A-4CC5-960A-2CBF3DFA4EC4}"/>
              </a:ext>
            </a:extLst>
          </p:cNvPr>
          <p:cNvSpPr/>
          <p:nvPr userDrawn="1"/>
        </p:nvSpPr>
        <p:spPr>
          <a:xfrm>
            <a:off x="2745768" y="3950897"/>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55215FF-BD53-4447-A57D-9B7A7B1EA40B}"/>
              </a:ext>
            </a:extLst>
          </p:cNvPr>
          <p:cNvSpPr/>
          <p:nvPr userDrawn="1"/>
        </p:nvSpPr>
        <p:spPr>
          <a:xfrm>
            <a:off x="2764110" y="4018311"/>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6F7A4EF-5268-4875-A7D8-62715EEEDD03}"/>
              </a:ext>
            </a:extLst>
          </p:cNvPr>
          <p:cNvSpPr/>
          <p:nvPr userDrawn="1"/>
        </p:nvSpPr>
        <p:spPr>
          <a:xfrm>
            <a:off x="971823" y="5191617"/>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379EA3B8-DA99-4790-B10F-4B11D0F67014}"/>
              </a:ext>
            </a:extLst>
          </p:cNvPr>
          <p:cNvSpPr/>
          <p:nvPr userDrawn="1"/>
        </p:nvSpPr>
        <p:spPr>
          <a:xfrm>
            <a:off x="4043549" y="6260710"/>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2EDD9856-F2D6-460B-9310-A0634BE21940}"/>
              </a:ext>
            </a:extLst>
          </p:cNvPr>
          <p:cNvSpPr/>
          <p:nvPr userDrawn="1"/>
        </p:nvSpPr>
        <p:spPr>
          <a:xfrm>
            <a:off x="7243155" y="5578878"/>
            <a:ext cx="43200" cy="432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45A0613-EB05-4F8E-86A8-8B33633310CC}"/>
              </a:ext>
            </a:extLst>
          </p:cNvPr>
          <p:cNvSpPr/>
          <p:nvPr userDrawn="1"/>
        </p:nvSpPr>
        <p:spPr>
          <a:xfrm>
            <a:off x="7360631" y="5537604"/>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E7B1C4F-0368-4A65-8D1C-BCACE4F202E8}"/>
              </a:ext>
            </a:extLst>
          </p:cNvPr>
          <p:cNvSpPr/>
          <p:nvPr userDrawn="1"/>
        </p:nvSpPr>
        <p:spPr>
          <a:xfrm>
            <a:off x="1511582" y="1174121"/>
            <a:ext cx="72000" cy="72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928092A0-33FF-4E05-B449-3429223E5127}"/>
              </a:ext>
            </a:extLst>
          </p:cNvPr>
          <p:cNvSpPr/>
          <p:nvPr userDrawn="1"/>
        </p:nvSpPr>
        <p:spPr>
          <a:xfrm>
            <a:off x="10476893" y="1642565"/>
            <a:ext cx="72000" cy="72000"/>
          </a:xfrm>
          <a:prstGeom prst="ellipse">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C0E0962-A1CB-4A46-B11F-64430ED77A8C}"/>
              </a:ext>
            </a:extLst>
          </p:cNvPr>
          <p:cNvSpPr/>
          <p:nvPr userDrawn="1"/>
        </p:nvSpPr>
        <p:spPr>
          <a:xfrm>
            <a:off x="1364643" y="798582"/>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13F8FE1B-4BE1-479F-8A80-70685B1C3015}"/>
              </a:ext>
            </a:extLst>
          </p:cNvPr>
          <p:cNvSpPr/>
          <p:nvPr userDrawn="1"/>
        </p:nvSpPr>
        <p:spPr>
          <a:xfrm>
            <a:off x="1382985" y="865996"/>
            <a:ext cx="144000" cy="144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41FBDBBE-5F9D-4A10-A4B0-138CCF4A21F6}"/>
              </a:ext>
            </a:extLst>
          </p:cNvPr>
          <p:cNvSpPr/>
          <p:nvPr userDrawn="1"/>
        </p:nvSpPr>
        <p:spPr>
          <a:xfrm>
            <a:off x="5277123" y="1639252"/>
            <a:ext cx="126000" cy="1260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9DAD11F-14F0-4C3E-AB7E-B3CE5D27D359}"/>
              </a:ext>
            </a:extLst>
          </p:cNvPr>
          <p:cNvSpPr/>
          <p:nvPr userDrawn="1"/>
        </p:nvSpPr>
        <p:spPr>
          <a:xfrm>
            <a:off x="5577074" y="2174945"/>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5AFA9689-C706-42C0-AB62-3285F5EFB172}"/>
              </a:ext>
            </a:extLst>
          </p:cNvPr>
          <p:cNvSpPr/>
          <p:nvPr userDrawn="1"/>
        </p:nvSpPr>
        <p:spPr>
          <a:xfrm>
            <a:off x="1375755" y="1493113"/>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3A2EEAF3-6219-4189-880A-28D9855B51DB}"/>
              </a:ext>
            </a:extLst>
          </p:cNvPr>
          <p:cNvSpPr/>
          <p:nvPr userDrawn="1"/>
        </p:nvSpPr>
        <p:spPr>
          <a:xfrm>
            <a:off x="5522306" y="1985239"/>
            <a:ext cx="43200" cy="43200"/>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2541865"/>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fltVal val="0.5"/>
                                          </p:val>
                                        </p:tav>
                                        <p:tav tm="100000">
                                          <p:val>
                                            <p:strVal val="#ppt_x"/>
                                          </p:val>
                                        </p:tav>
                                      </p:tavLst>
                                    </p:anim>
                                    <p:anim calcmode="lin" valueType="num">
                                      <p:cBhvr>
                                        <p:cTn id="18" dur="500" fill="hold"/>
                                        <p:tgtEl>
                                          <p:spTgt spid="1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par>
                                <p:cTn id="33" presetID="42" presetClass="path" presetSubtype="0" accel="50000" fill="hold" grpId="1" nodeType="withEffect">
                                  <p:stCondLst>
                                    <p:cond delay="500"/>
                                  </p:stCondLst>
                                  <p:childTnLst>
                                    <p:animMotion origin="layout" path="M 0 2.22222E-6 L -0.17721 0.15602 " pathEditMode="relative" rAng="0" ptsTypes="AA">
                                      <p:cBhvr>
                                        <p:cTn id="34" dur="500" fill="hold"/>
                                        <p:tgtEl>
                                          <p:spTgt spid="12"/>
                                        </p:tgtEl>
                                        <p:attrNameLst>
                                          <p:attrName>ppt_x</p:attrName>
                                          <p:attrName>ppt_y</p:attrName>
                                        </p:attrNameLst>
                                      </p:cBhvr>
                                      <p:rCtr x="-8867" y="7801"/>
                                    </p:animMotion>
                                  </p:childTnLst>
                                </p:cTn>
                              </p:par>
                              <p:par>
                                <p:cTn id="35" presetID="42" presetClass="path" presetSubtype="0" accel="50000" fill="hold" grpId="1" nodeType="withEffect">
                                  <p:stCondLst>
                                    <p:cond delay="500"/>
                                  </p:stCondLst>
                                  <p:childTnLst>
                                    <p:animMotion origin="layout" path="M 0 1.11111E-6 L -0.17812 -0.15394 " pathEditMode="relative" rAng="0" ptsTypes="AA">
                                      <p:cBhvr>
                                        <p:cTn id="36" dur="500" fill="hold"/>
                                        <p:tgtEl>
                                          <p:spTgt spid="13"/>
                                        </p:tgtEl>
                                        <p:attrNameLst>
                                          <p:attrName>ppt_x</p:attrName>
                                          <p:attrName>ppt_y</p:attrName>
                                        </p:attrNameLst>
                                      </p:cBhvr>
                                      <p:rCtr x="-8906" y="-7708"/>
                                    </p:animMotion>
                                  </p:childTnLst>
                                </p:cTn>
                              </p:par>
                              <p:par>
                                <p:cTn id="37" presetID="42" presetClass="path" presetSubtype="0" accel="50000" fill="hold" grpId="1" nodeType="withEffect">
                                  <p:stCondLst>
                                    <p:cond delay="500"/>
                                  </p:stCondLst>
                                  <p:childTnLst>
                                    <p:animMotion origin="layout" path="M 0 2.22222E-6 L 0.17799 0.15602 " pathEditMode="relative" rAng="0" ptsTypes="AA">
                                      <p:cBhvr>
                                        <p:cTn id="38" dur="500" fill="hold"/>
                                        <p:tgtEl>
                                          <p:spTgt spid="14"/>
                                        </p:tgtEl>
                                        <p:attrNameLst>
                                          <p:attrName>ppt_x</p:attrName>
                                          <p:attrName>ppt_y</p:attrName>
                                        </p:attrNameLst>
                                      </p:cBhvr>
                                      <p:rCtr x="8893" y="7801"/>
                                    </p:animMotion>
                                  </p:childTnLst>
                                </p:cTn>
                              </p:par>
                              <p:par>
                                <p:cTn id="39" presetID="42" presetClass="path" presetSubtype="0" accel="50000" fill="hold" grpId="1" nodeType="withEffect">
                                  <p:stCondLst>
                                    <p:cond delay="500"/>
                                  </p:stCondLst>
                                  <p:childTnLst>
                                    <p:animMotion origin="layout" path="M 0 1.11111E-6 L 0.17799 -0.15579 " pathEditMode="relative" rAng="0" ptsTypes="AA">
                                      <p:cBhvr>
                                        <p:cTn id="40" dur="500" fill="hold"/>
                                        <p:tgtEl>
                                          <p:spTgt spid="15"/>
                                        </p:tgtEl>
                                        <p:attrNameLst>
                                          <p:attrName>ppt_x</p:attrName>
                                          <p:attrName>ppt_y</p:attrName>
                                        </p:attrNameLst>
                                      </p:cBhvr>
                                      <p:rCtr x="8893" y="-7801"/>
                                    </p:animMotion>
                                  </p:childTnLst>
                                </p:cTn>
                              </p:par>
                              <p:par>
                                <p:cTn id="41" presetID="22" presetClass="entr" presetSubtype="4" fill="hold" nodeType="withEffect">
                                  <p:stCondLst>
                                    <p:cond delay="50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nodeType="withEffect">
                                  <p:stCondLst>
                                    <p:cond delay="50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500"/>
                                        <p:tgtEl>
                                          <p:spTgt spid="21"/>
                                        </p:tgtEl>
                                      </p:cBhvr>
                                    </p:animEffect>
                                  </p:childTnLst>
                                </p:cTn>
                              </p:par>
                              <p:par>
                                <p:cTn id="47" presetID="22" presetClass="entr" presetSubtype="1" fill="hold" nodeType="withEffect">
                                  <p:stCondLst>
                                    <p:cond delay="50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50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500"/>
                                        <p:tgtEl>
                                          <p:spTgt spid="19"/>
                                        </p:tgtEl>
                                      </p:cBhvr>
                                    </p:animEffect>
                                  </p:childTnLst>
                                </p:cTn>
                              </p:par>
                              <p:par>
                                <p:cTn id="53" presetID="42" presetClass="path" presetSubtype="0" decel="50000" fill="hold" grpId="2" nodeType="withEffect">
                                  <p:stCondLst>
                                    <p:cond delay="1000"/>
                                  </p:stCondLst>
                                  <p:childTnLst>
                                    <p:animMotion origin="layout" path="M -0.17721 0.15602 L -0.17721 0.36597 " pathEditMode="relative" rAng="0" ptsTypes="AA">
                                      <p:cBhvr>
                                        <p:cTn id="54" dur="500" fill="hold"/>
                                        <p:tgtEl>
                                          <p:spTgt spid="12"/>
                                        </p:tgtEl>
                                        <p:attrNameLst>
                                          <p:attrName>ppt_x</p:attrName>
                                          <p:attrName>ppt_y</p:attrName>
                                        </p:attrNameLst>
                                      </p:cBhvr>
                                      <p:rCtr x="0" y="10486"/>
                                    </p:animMotion>
                                  </p:childTnLst>
                                </p:cTn>
                              </p:par>
                              <p:par>
                                <p:cTn id="55" presetID="42" presetClass="path" presetSubtype="0" decel="50000" fill="hold" grpId="2" nodeType="withEffect">
                                  <p:stCondLst>
                                    <p:cond delay="1000"/>
                                  </p:stCondLst>
                                  <p:childTnLst>
                                    <p:animMotion origin="layout" path="M -0.17812 -0.15394 L -0.17721 -0.36389 " pathEditMode="relative" rAng="0" ptsTypes="AA">
                                      <p:cBhvr>
                                        <p:cTn id="56" dur="500" fill="hold"/>
                                        <p:tgtEl>
                                          <p:spTgt spid="13"/>
                                        </p:tgtEl>
                                        <p:attrNameLst>
                                          <p:attrName>ppt_x</p:attrName>
                                          <p:attrName>ppt_y</p:attrName>
                                        </p:attrNameLst>
                                      </p:cBhvr>
                                      <p:rCtr x="0" y="-10509"/>
                                    </p:animMotion>
                                  </p:childTnLst>
                                </p:cTn>
                              </p:par>
                              <p:par>
                                <p:cTn id="57" presetID="42" presetClass="path" presetSubtype="0" decel="50000" fill="hold" grpId="2" nodeType="withEffect">
                                  <p:stCondLst>
                                    <p:cond delay="1000"/>
                                  </p:stCondLst>
                                  <p:childTnLst>
                                    <p:animMotion origin="layout" path="M 0.17799 0.15602 L 0.17799 0.36597 " pathEditMode="relative" rAng="0" ptsTypes="AA">
                                      <p:cBhvr>
                                        <p:cTn id="58" dur="500" fill="hold"/>
                                        <p:tgtEl>
                                          <p:spTgt spid="14"/>
                                        </p:tgtEl>
                                        <p:attrNameLst>
                                          <p:attrName>ppt_x</p:attrName>
                                          <p:attrName>ppt_y</p:attrName>
                                        </p:attrNameLst>
                                      </p:cBhvr>
                                      <p:rCtr x="39" y="10301"/>
                                    </p:animMotion>
                                  </p:childTnLst>
                                </p:cTn>
                              </p:par>
                              <p:par>
                                <p:cTn id="59" presetID="42" presetClass="path" presetSubtype="0" decel="50000" fill="hold" grpId="2" nodeType="withEffect">
                                  <p:stCondLst>
                                    <p:cond delay="1000"/>
                                  </p:stCondLst>
                                  <p:childTnLst>
                                    <p:animMotion origin="layout" path="M 0.17799 -0.15579 L 0.17799 -0.36389 " pathEditMode="relative" rAng="0" ptsTypes="AA">
                                      <p:cBhvr>
                                        <p:cTn id="60" dur="500" fill="hold"/>
                                        <p:tgtEl>
                                          <p:spTgt spid="15"/>
                                        </p:tgtEl>
                                        <p:attrNameLst>
                                          <p:attrName>ppt_x</p:attrName>
                                          <p:attrName>ppt_y</p:attrName>
                                        </p:attrNameLst>
                                      </p:cBhvr>
                                      <p:rCtr x="0" y="-10694"/>
                                    </p:animMotion>
                                  </p:childTnLst>
                                </p:cTn>
                              </p:par>
                              <p:par>
                                <p:cTn id="61" presetID="16" presetClass="entr" presetSubtype="26" fill="hold" nodeType="withEffect">
                                  <p:stCondLst>
                                    <p:cond delay="1000"/>
                                  </p:stCondLst>
                                  <p:childTnLst>
                                    <p:set>
                                      <p:cBhvr>
                                        <p:cTn id="62" dur="1" fill="hold">
                                          <p:stCondLst>
                                            <p:cond delay="0"/>
                                          </p:stCondLst>
                                        </p:cTn>
                                        <p:tgtEl>
                                          <p:spTgt spid="17"/>
                                        </p:tgtEl>
                                        <p:attrNameLst>
                                          <p:attrName>style.visibility</p:attrName>
                                        </p:attrNameLst>
                                      </p:cBhvr>
                                      <p:to>
                                        <p:strVal val="visible"/>
                                      </p:to>
                                    </p:set>
                                    <p:animEffect transition="in" filter="barn(inHorizontal)">
                                      <p:cBhvr>
                                        <p:cTn id="63" dur="500"/>
                                        <p:tgtEl>
                                          <p:spTgt spid="17"/>
                                        </p:tgtEl>
                                      </p:cBhvr>
                                    </p:animEffect>
                                  </p:childTnLst>
                                </p:cTn>
                              </p:par>
                              <p:par>
                                <p:cTn id="64" presetID="16" presetClass="entr" presetSubtype="26" fill="hold" nodeType="withEffect">
                                  <p:stCondLst>
                                    <p:cond delay="1000"/>
                                  </p:stCondLst>
                                  <p:childTnLst>
                                    <p:set>
                                      <p:cBhvr>
                                        <p:cTn id="65" dur="1" fill="hold">
                                          <p:stCondLst>
                                            <p:cond delay="0"/>
                                          </p:stCondLst>
                                        </p:cTn>
                                        <p:tgtEl>
                                          <p:spTgt spid="20"/>
                                        </p:tgtEl>
                                        <p:attrNameLst>
                                          <p:attrName>style.visibility</p:attrName>
                                        </p:attrNameLst>
                                      </p:cBhvr>
                                      <p:to>
                                        <p:strVal val="visible"/>
                                      </p:to>
                                    </p:set>
                                    <p:animEffect transition="in" filter="barn(inHorizontal)">
                                      <p:cBhvr>
                                        <p:cTn id="66" dur="500"/>
                                        <p:tgtEl>
                                          <p:spTgt spid="20"/>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par>
                                <p:cTn id="70" presetID="53" presetClass="exit" presetSubtype="544" fill="hold" grpId="3" nodeType="withEffect">
                                  <p:stCondLst>
                                    <p:cond delay="1500"/>
                                  </p:stCondLst>
                                  <p:childTnLst>
                                    <p:anim calcmode="lin" valueType="num">
                                      <p:cBhvr>
                                        <p:cTn id="71" dur="500"/>
                                        <p:tgtEl>
                                          <p:spTgt spid="12"/>
                                        </p:tgtEl>
                                        <p:attrNameLst>
                                          <p:attrName>ppt_w</p:attrName>
                                        </p:attrNameLst>
                                      </p:cBhvr>
                                      <p:tavLst>
                                        <p:tav tm="0">
                                          <p:val>
                                            <p:strVal val="ppt_w"/>
                                          </p:val>
                                        </p:tav>
                                        <p:tav tm="100000">
                                          <p:val>
                                            <p:fltVal val="0"/>
                                          </p:val>
                                        </p:tav>
                                      </p:tavLst>
                                    </p:anim>
                                    <p:anim calcmode="lin" valueType="num">
                                      <p:cBhvr>
                                        <p:cTn id="72" dur="500"/>
                                        <p:tgtEl>
                                          <p:spTgt spid="12"/>
                                        </p:tgtEl>
                                        <p:attrNameLst>
                                          <p:attrName>ppt_h</p:attrName>
                                        </p:attrNameLst>
                                      </p:cBhvr>
                                      <p:tavLst>
                                        <p:tav tm="0">
                                          <p:val>
                                            <p:strVal val="ppt_h"/>
                                          </p:val>
                                        </p:tav>
                                        <p:tav tm="100000">
                                          <p:val>
                                            <p:fltVal val="0"/>
                                          </p:val>
                                        </p:tav>
                                      </p:tavLst>
                                    </p:anim>
                                    <p:animEffect transition="out" filter="fade">
                                      <p:cBhvr>
                                        <p:cTn id="73" dur="500"/>
                                        <p:tgtEl>
                                          <p:spTgt spid="12"/>
                                        </p:tgtEl>
                                      </p:cBhvr>
                                    </p:animEffect>
                                    <p:anim calcmode="lin" valueType="num">
                                      <p:cBhvr>
                                        <p:cTn id="74" dur="500"/>
                                        <p:tgtEl>
                                          <p:spTgt spid="12"/>
                                        </p:tgtEl>
                                        <p:attrNameLst>
                                          <p:attrName>ppt_x</p:attrName>
                                        </p:attrNameLst>
                                      </p:cBhvr>
                                      <p:tavLst>
                                        <p:tav tm="0">
                                          <p:val>
                                            <p:strVal val="ppt_x"/>
                                          </p:val>
                                        </p:tav>
                                        <p:tav tm="100000">
                                          <p:val>
                                            <p:fltVal val="0.5"/>
                                          </p:val>
                                        </p:tav>
                                      </p:tavLst>
                                    </p:anim>
                                    <p:anim calcmode="lin" valueType="num">
                                      <p:cBhvr>
                                        <p:cTn id="75" dur="500"/>
                                        <p:tgtEl>
                                          <p:spTgt spid="12"/>
                                        </p:tgtEl>
                                        <p:attrNameLst>
                                          <p:attrName>ppt_y</p:attrName>
                                        </p:attrNameLst>
                                      </p:cBhvr>
                                      <p:tavLst>
                                        <p:tav tm="0">
                                          <p:val>
                                            <p:strVal val="ppt_y"/>
                                          </p:val>
                                        </p:tav>
                                        <p:tav tm="100000">
                                          <p:val>
                                            <p:fltVal val="0.5"/>
                                          </p:val>
                                        </p:tav>
                                      </p:tavLst>
                                    </p:anim>
                                    <p:set>
                                      <p:cBhvr>
                                        <p:cTn id="76" dur="1" fill="hold">
                                          <p:stCondLst>
                                            <p:cond delay="499"/>
                                          </p:stCondLst>
                                        </p:cTn>
                                        <p:tgtEl>
                                          <p:spTgt spid="12"/>
                                        </p:tgtEl>
                                        <p:attrNameLst>
                                          <p:attrName>style.visibility</p:attrName>
                                        </p:attrNameLst>
                                      </p:cBhvr>
                                      <p:to>
                                        <p:strVal val="hidden"/>
                                      </p:to>
                                    </p:set>
                                  </p:childTnLst>
                                </p:cTn>
                              </p:par>
                              <p:par>
                                <p:cTn id="77" presetID="53" presetClass="exit" presetSubtype="544" fill="hold" grpId="3" nodeType="withEffect">
                                  <p:stCondLst>
                                    <p:cond delay="1500"/>
                                  </p:stCondLst>
                                  <p:childTnLst>
                                    <p:anim calcmode="lin" valueType="num">
                                      <p:cBhvr>
                                        <p:cTn id="78" dur="500"/>
                                        <p:tgtEl>
                                          <p:spTgt spid="13"/>
                                        </p:tgtEl>
                                        <p:attrNameLst>
                                          <p:attrName>ppt_w</p:attrName>
                                        </p:attrNameLst>
                                      </p:cBhvr>
                                      <p:tavLst>
                                        <p:tav tm="0">
                                          <p:val>
                                            <p:strVal val="ppt_w"/>
                                          </p:val>
                                        </p:tav>
                                        <p:tav tm="100000">
                                          <p:val>
                                            <p:fltVal val="0"/>
                                          </p:val>
                                        </p:tav>
                                      </p:tavLst>
                                    </p:anim>
                                    <p:anim calcmode="lin" valueType="num">
                                      <p:cBhvr>
                                        <p:cTn id="79" dur="500"/>
                                        <p:tgtEl>
                                          <p:spTgt spid="13"/>
                                        </p:tgtEl>
                                        <p:attrNameLst>
                                          <p:attrName>ppt_h</p:attrName>
                                        </p:attrNameLst>
                                      </p:cBhvr>
                                      <p:tavLst>
                                        <p:tav tm="0">
                                          <p:val>
                                            <p:strVal val="ppt_h"/>
                                          </p:val>
                                        </p:tav>
                                        <p:tav tm="100000">
                                          <p:val>
                                            <p:fltVal val="0"/>
                                          </p:val>
                                        </p:tav>
                                      </p:tavLst>
                                    </p:anim>
                                    <p:animEffect transition="out" filter="fade">
                                      <p:cBhvr>
                                        <p:cTn id="80" dur="500"/>
                                        <p:tgtEl>
                                          <p:spTgt spid="13"/>
                                        </p:tgtEl>
                                      </p:cBhvr>
                                    </p:animEffect>
                                    <p:anim calcmode="lin" valueType="num">
                                      <p:cBhvr>
                                        <p:cTn id="81" dur="500"/>
                                        <p:tgtEl>
                                          <p:spTgt spid="13"/>
                                        </p:tgtEl>
                                        <p:attrNameLst>
                                          <p:attrName>ppt_x</p:attrName>
                                        </p:attrNameLst>
                                      </p:cBhvr>
                                      <p:tavLst>
                                        <p:tav tm="0">
                                          <p:val>
                                            <p:strVal val="ppt_x"/>
                                          </p:val>
                                        </p:tav>
                                        <p:tav tm="100000">
                                          <p:val>
                                            <p:fltVal val="0.5"/>
                                          </p:val>
                                        </p:tav>
                                      </p:tavLst>
                                    </p:anim>
                                    <p:anim calcmode="lin" valueType="num">
                                      <p:cBhvr>
                                        <p:cTn id="82" dur="500"/>
                                        <p:tgtEl>
                                          <p:spTgt spid="13"/>
                                        </p:tgtEl>
                                        <p:attrNameLst>
                                          <p:attrName>ppt_y</p:attrName>
                                        </p:attrNameLst>
                                      </p:cBhvr>
                                      <p:tavLst>
                                        <p:tav tm="0">
                                          <p:val>
                                            <p:strVal val="ppt_y"/>
                                          </p:val>
                                        </p:tav>
                                        <p:tav tm="100000">
                                          <p:val>
                                            <p:fltVal val="0.5"/>
                                          </p:val>
                                        </p:tav>
                                      </p:tavLst>
                                    </p:anim>
                                    <p:set>
                                      <p:cBhvr>
                                        <p:cTn id="83" dur="1" fill="hold">
                                          <p:stCondLst>
                                            <p:cond delay="499"/>
                                          </p:stCondLst>
                                        </p:cTn>
                                        <p:tgtEl>
                                          <p:spTgt spid="13"/>
                                        </p:tgtEl>
                                        <p:attrNameLst>
                                          <p:attrName>style.visibility</p:attrName>
                                        </p:attrNameLst>
                                      </p:cBhvr>
                                      <p:to>
                                        <p:strVal val="hidden"/>
                                      </p:to>
                                    </p:set>
                                  </p:childTnLst>
                                </p:cTn>
                              </p:par>
                              <p:par>
                                <p:cTn id="84" presetID="53" presetClass="exit" presetSubtype="544" fill="hold" grpId="3" nodeType="withEffect">
                                  <p:stCondLst>
                                    <p:cond delay="1500"/>
                                  </p:stCondLst>
                                  <p:childTnLst>
                                    <p:anim calcmode="lin" valueType="num">
                                      <p:cBhvr>
                                        <p:cTn id="85" dur="500"/>
                                        <p:tgtEl>
                                          <p:spTgt spid="14"/>
                                        </p:tgtEl>
                                        <p:attrNameLst>
                                          <p:attrName>ppt_w</p:attrName>
                                        </p:attrNameLst>
                                      </p:cBhvr>
                                      <p:tavLst>
                                        <p:tav tm="0">
                                          <p:val>
                                            <p:strVal val="ppt_w"/>
                                          </p:val>
                                        </p:tav>
                                        <p:tav tm="100000">
                                          <p:val>
                                            <p:fltVal val="0"/>
                                          </p:val>
                                        </p:tav>
                                      </p:tavLst>
                                    </p:anim>
                                    <p:anim calcmode="lin" valueType="num">
                                      <p:cBhvr>
                                        <p:cTn id="86" dur="500"/>
                                        <p:tgtEl>
                                          <p:spTgt spid="14"/>
                                        </p:tgtEl>
                                        <p:attrNameLst>
                                          <p:attrName>ppt_h</p:attrName>
                                        </p:attrNameLst>
                                      </p:cBhvr>
                                      <p:tavLst>
                                        <p:tav tm="0">
                                          <p:val>
                                            <p:strVal val="ppt_h"/>
                                          </p:val>
                                        </p:tav>
                                        <p:tav tm="100000">
                                          <p:val>
                                            <p:fltVal val="0"/>
                                          </p:val>
                                        </p:tav>
                                      </p:tavLst>
                                    </p:anim>
                                    <p:animEffect transition="out" filter="fade">
                                      <p:cBhvr>
                                        <p:cTn id="87" dur="500"/>
                                        <p:tgtEl>
                                          <p:spTgt spid="14"/>
                                        </p:tgtEl>
                                      </p:cBhvr>
                                    </p:animEffect>
                                    <p:anim calcmode="lin" valueType="num">
                                      <p:cBhvr>
                                        <p:cTn id="88" dur="500"/>
                                        <p:tgtEl>
                                          <p:spTgt spid="14"/>
                                        </p:tgtEl>
                                        <p:attrNameLst>
                                          <p:attrName>ppt_x</p:attrName>
                                        </p:attrNameLst>
                                      </p:cBhvr>
                                      <p:tavLst>
                                        <p:tav tm="0">
                                          <p:val>
                                            <p:strVal val="ppt_x"/>
                                          </p:val>
                                        </p:tav>
                                        <p:tav tm="100000">
                                          <p:val>
                                            <p:fltVal val="0.5"/>
                                          </p:val>
                                        </p:tav>
                                      </p:tavLst>
                                    </p:anim>
                                    <p:anim calcmode="lin" valueType="num">
                                      <p:cBhvr>
                                        <p:cTn id="89" dur="500"/>
                                        <p:tgtEl>
                                          <p:spTgt spid="14"/>
                                        </p:tgtEl>
                                        <p:attrNameLst>
                                          <p:attrName>ppt_y</p:attrName>
                                        </p:attrNameLst>
                                      </p:cBhvr>
                                      <p:tavLst>
                                        <p:tav tm="0">
                                          <p:val>
                                            <p:strVal val="ppt_y"/>
                                          </p:val>
                                        </p:tav>
                                        <p:tav tm="100000">
                                          <p:val>
                                            <p:fltVal val="0.5"/>
                                          </p:val>
                                        </p:tav>
                                      </p:tavLst>
                                    </p:anim>
                                    <p:set>
                                      <p:cBhvr>
                                        <p:cTn id="90" dur="1" fill="hold">
                                          <p:stCondLst>
                                            <p:cond delay="499"/>
                                          </p:stCondLst>
                                        </p:cTn>
                                        <p:tgtEl>
                                          <p:spTgt spid="14"/>
                                        </p:tgtEl>
                                        <p:attrNameLst>
                                          <p:attrName>style.visibility</p:attrName>
                                        </p:attrNameLst>
                                      </p:cBhvr>
                                      <p:to>
                                        <p:strVal val="hidden"/>
                                      </p:to>
                                    </p:set>
                                  </p:childTnLst>
                                </p:cTn>
                              </p:par>
                              <p:par>
                                <p:cTn id="91" presetID="53" presetClass="exit" presetSubtype="544" fill="hold" grpId="3" nodeType="withEffect">
                                  <p:stCondLst>
                                    <p:cond delay="1500"/>
                                  </p:stCondLst>
                                  <p:childTnLst>
                                    <p:anim calcmode="lin" valueType="num">
                                      <p:cBhvr>
                                        <p:cTn id="92" dur="500"/>
                                        <p:tgtEl>
                                          <p:spTgt spid="15"/>
                                        </p:tgtEl>
                                        <p:attrNameLst>
                                          <p:attrName>ppt_w</p:attrName>
                                        </p:attrNameLst>
                                      </p:cBhvr>
                                      <p:tavLst>
                                        <p:tav tm="0">
                                          <p:val>
                                            <p:strVal val="ppt_w"/>
                                          </p:val>
                                        </p:tav>
                                        <p:tav tm="100000">
                                          <p:val>
                                            <p:fltVal val="0"/>
                                          </p:val>
                                        </p:tav>
                                      </p:tavLst>
                                    </p:anim>
                                    <p:anim calcmode="lin" valueType="num">
                                      <p:cBhvr>
                                        <p:cTn id="93" dur="500"/>
                                        <p:tgtEl>
                                          <p:spTgt spid="15"/>
                                        </p:tgtEl>
                                        <p:attrNameLst>
                                          <p:attrName>ppt_h</p:attrName>
                                        </p:attrNameLst>
                                      </p:cBhvr>
                                      <p:tavLst>
                                        <p:tav tm="0">
                                          <p:val>
                                            <p:strVal val="ppt_h"/>
                                          </p:val>
                                        </p:tav>
                                        <p:tav tm="100000">
                                          <p:val>
                                            <p:fltVal val="0"/>
                                          </p:val>
                                        </p:tav>
                                      </p:tavLst>
                                    </p:anim>
                                    <p:animEffect transition="out" filter="fade">
                                      <p:cBhvr>
                                        <p:cTn id="94" dur="500"/>
                                        <p:tgtEl>
                                          <p:spTgt spid="15"/>
                                        </p:tgtEl>
                                      </p:cBhvr>
                                    </p:animEffect>
                                    <p:anim calcmode="lin" valueType="num">
                                      <p:cBhvr>
                                        <p:cTn id="95" dur="500"/>
                                        <p:tgtEl>
                                          <p:spTgt spid="15"/>
                                        </p:tgtEl>
                                        <p:attrNameLst>
                                          <p:attrName>ppt_x</p:attrName>
                                        </p:attrNameLst>
                                      </p:cBhvr>
                                      <p:tavLst>
                                        <p:tav tm="0">
                                          <p:val>
                                            <p:strVal val="ppt_x"/>
                                          </p:val>
                                        </p:tav>
                                        <p:tav tm="100000">
                                          <p:val>
                                            <p:fltVal val="0.5"/>
                                          </p:val>
                                        </p:tav>
                                      </p:tavLst>
                                    </p:anim>
                                    <p:anim calcmode="lin" valueType="num">
                                      <p:cBhvr>
                                        <p:cTn id="96" dur="500"/>
                                        <p:tgtEl>
                                          <p:spTgt spid="15"/>
                                        </p:tgtEl>
                                        <p:attrNameLst>
                                          <p:attrName>ppt_y</p:attrName>
                                        </p:attrNameLst>
                                      </p:cBhvr>
                                      <p:tavLst>
                                        <p:tav tm="0">
                                          <p:val>
                                            <p:strVal val="ppt_y"/>
                                          </p:val>
                                        </p:tav>
                                        <p:tav tm="100000">
                                          <p:val>
                                            <p:fltVal val="0.5"/>
                                          </p:val>
                                        </p:tav>
                                      </p:tavLst>
                                    </p:anim>
                                    <p:set>
                                      <p:cBhvr>
                                        <p:cTn id="97" dur="1" fill="hold">
                                          <p:stCondLst>
                                            <p:cond delay="499"/>
                                          </p:stCondLst>
                                        </p:cTn>
                                        <p:tgtEl>
                                          <p:spTgt spid="15"/>
                                        </p:tgtEl>
                                        <p:attrNameLst>
                                          <p:attrName>style.visibility</p:attrName>
                                        </p:attrNameLst>
                                      </p:cBhvr>
                                      <p:to>
                                        <p:strVal val="hidden"/>
                                      </p:to>
                                    </p:set>
                                  </p:childTnLst>
                                </p:cTn>
                              </p:par>
                              <p:par>
                                <p:cTn id="98" presetID="10" presetClass="exit" presetSubtype="0" fill="hold" nodeType="withEffect">
                                  <p:stCondLst>
                                    <p:cond delay="1500"/>
                                  </p:stCondLst>
                                  <p:childTnLst>
                                    <p:animEffect transition="out" filter="fade">
                                      <p:cBhvr>
                                        <p:cTn id="99" dur="500"/>
                                        <p:tgtEl>
                                          <p:spTgt spid="16"/>
                                        </p:tgtEl>
                                      </p:cBhvr>
                                    </p:animEffect>
                                    <p:set>
                                      <p:cBhvr>
                                        <p:cTn id="100" dur="1" fill="hold">
                                          <p:stCondLst>
                                            <p:cond delay="499"/>
                                          </p:stCondLst>
                                        </p:cTn>
                                        <p:tgtEl>
                                          <p:spTgt spid="16"/>
                                        </p:tgtEl>
                                        <p:attrNameLst>
                                          <p:attrName>style.visibility</p:attrName>
                                        </p:attrNameLst>
                                      </p:cBhvr>
                                      <p:to>
                                        <p:strVal val="hidden"/>
                                      </p:to>
                                    </p:set>
                                  </p:childTnLst>
                                </p:cTn>
                              </p:par>
                              <p:par>
                                <p:cTn id="101" presetID="10" presetClass="exit" presetSubtype="0" fill="hold" nodeType="withEffect">
                                  <p:stCondLst>
                                    <p:cond delay="1500"/>
                                  </p:stCondLst>
                                  <p:childTnLst>
                                    <p:animEffect transition="out" filter="fade">
                                      <p:cBhvr>
                                        <p:cTn id="102" dur="500"/>
                                        <p:tgtEl>
                                          <p:spTgt spid="21"/>
                                        </p:tgtEl>
                                      </p:cBhvr>
                                    </p:animEffect>
                                    <p:set>
                                      <p:cBhvr>
                                        <p:cTn id="103" dur="1" fill="hold">
                                          <p:stCondLst>
                                            <p:cond delay="499"/>
                                          </p:stCondLst>
                                        </p:cTn>
                                        <p:tgtEl>
                                          <p:spTgt spid="21"/>
                                        </p:tgtEl>
                                        <p:attrNameLst>
                                          <p:attrName>style.visibility</p:attrName>
                                        </p:attrNameLst>
                                      </p:cBhvr>
                                      <p:to>
                                        <p:strVal val="hidden"/>
                                      </p:to>
                                    </p:set>
                                  </p:childTnLst>
                                </p:cTn>
                              </p:par>
                              <p:par>
                                <p:cTn id="104" presetID="10" presetClass="exit" presetSubtype="0" fill="hold" nodeType="withEffect">
                                  <p:stCondLst>
                                    <p:cond delay="1500"/>
                                  </p:stCondLst>
                                  <p:childTnLst>
                                    <p:animEffect transition="out" filter="fade">
                                      <p:cBhvr>
                                        <p:cTn id="105" dur="500"/>
                                        <p:tgtEl>
                                          <p:spTgt spid="18"/>
                                        </p:tgtEl>
                                      </p:cBhvr>
                                    </p:animEffect>
                                    <p:set>
                                      <p:cBhvr>
                                        <p:cTn id="106" dur="1" fill="hold">
                                          <p:stCondLst>
                                            <p:cond delay="499"/>
                                          </p:stCondLst>
                                        </p:cTn>
                                        <p:tgtEl>
                                          <p:spTgt spid="18"/>
                                        </p:tgtEl>
                                        <p:attrNameLst>
                                          <p:attrName>style.visibility</p:attrName>
                                        </p:attrNameLst>
                                      </p:cBhvr>
                                      <p:to>
                                        <p:strVal val="hidden"/>
                                      </p:to>
                                    </p:set>
                                  </p:childTnLst>
                                </p:cTn>
                              </p:par>
                              <p:par>
                                <p:cTn id="107" presetID="10" presetClass="exit" presetSubtype="0" fill="hold" nodeType="withEffect">
                                  <p:stCondLst>
                                    <p:cond delay="1500"/>
                                  </p:stCondLst>
                                  <p:childTnLst>
                                    <p:animEffect transition="out" filter="fade">
                                      <p:cBhvr>
                                        <p:cTn id="108" dur="500"/>
                                        <p:tgtEl>
                                          <p:spTgt spid="19"/>
                                        </p:tgtEl>
                                      </p:cBhvr>
                                    </p:animEffect>
                                    <p:set>
                                      <p:cBhvr>
                                        <p:cTn id="109" dur="1" fill="hold">
                                          <p:stCondLst>
                                            <p:cond delay="499"/>
                                          </p:stCondLst>
                                        </p:cTn>
                                        <p:tgtEl>
                                          <p:spTgt spid="19"/>
                                        </p:tgtEl>
                                        <p:attrNameLst>
                                          <p:attrName>style.visibility</p:attrName>
                                        </p:attrNameLst>
                                      </p:cBhvr>
                                      <p:to>
                                        <p:strVal val="hidden"/>
                                      </p:to>
                                    </p:set>
                                  </p:childTnLst>
                                </p:cTn>
                              </p:par>
                              <p:par>
                                <p:cTn id="110" presetID="10" presetClass="exit" presetSubtype="0" fill="hold" nodeType="withEffect">
                                  <p:stCondLst>
                                    <p:cond delay="1500"/>
                                  </p:stCondLst>
                                  <p:childTnLst>
                                    <p:animEffect transition="out" filter="fade">
                                      <p:cBhvr>
                                        <p:cTn id="111" dur="500"/>
                                        <p:tgtEl>
                                          <p:spTgt spid="17"/>
                                        </p:tgtEl>
                                      </p:cBhvr>
                                    </p:animEffect>
                                    <p:set>
                                      <p:cBhvr>
                                        <p:cTn id="112" dur="1" fill="hold">
                                          <p:stCondLst>
                                            <p:cond delay="499"/>
                                          </p:stCondLst>
                                        </p:cTn>
                                        <p:tgtEl>
                                          <p:spTgt spid="17"/>
                                        </p:tgtEl>
                                        <p:attrNameLst>
                                          <p:attrName>style.visibility</p:attrName>
                                        </p:attrNameLst>
                                      </p:cBhvr>
                                      <p:to>
                                        <p:strVal val="hidden"/>
                                      </p:to>
                                    </p:set>
                                  </p:childTnLst>
                                </p:cTn>
                              </p:par>
                              <p:par>
                                <p:cTn id="113" presetID="10" presetClass="exit" presetSubtype="0" fill="hold" nodeType="withEffect">
                                  <p:stCondLst>
                                    <p:cond delay="1500"/>
                                  </p:stCondLst>
                                  <p:childTnLst>
                                    <p:animEffect transition="out" filter="fade">
                                      <p:cBhvr>
                                        <p:cTn id="114" dur="500"/>
                                        <p:tgtEl>
                                          <p:spTgt spid="20"/>
                                        </p:tgtEl>
                                      </p:cBhvr>
                                    </p:animEffect>
                                    <p:set>
                                      <p:cBhvr>
                                        <p:cTn id="115" dur="1" fill="hold">
                                          <p:stCondLst>
                                            <p:cond delay="499"/>
                                          </p:stCondLst>
                                        </p:cTn>
                                        <p:tgtEl>
                                          <p:spTgt spid="20"/>
                                        </p:tgtEl>
                                        <p:attrNameLst>
                                          <p:attrName>style.visibility</p:attrName>
                                        </p:attrNameLst>
                                      </p:cBhvr>
                                      <p:to>
                                        <p:strVal val="hidden"/>
                                      </p:to>
                                    </p:set>
                                  </p:childTnLst>
                                </p:cTn>
                              </p:par>
                              <p:par>
                                <p:cTn id="116" presetID="10" presetClass="entr" presetSubtype="0" fill="hold" grpId="1" nodeType="withEffect">
                                  <p:stCondLst>
                                    <p:cond delay="2000"/>
                                  </p:stCondLst>
                                  <p:childTnLst>
                                    <p:set>
                                      <p:cBhvr>
                                        <p:cTn id="117" dur="1" fill="hold">
                                          <p:stCondLst>
                                            <p:cond delay="0"/>
                                          </p:stCondLst>
                                        </p:cTn>
                                        <p:tgtEl>
                                          <p:spTgt spid="9"/>
                                        </p:tgtEl>
                                        <p:attrNameLst>
                                          <p:attrName>style.visibility</p:attrName>
                                        </p:attrNameLst>
                                      </p:cBhvr>
                                      <p:to>
                                        <p:strVal val="visible"/>
                                      </p:to>
                                    </p:set>
                                    <p:animEffect transition="in" filter="fade">
                                      <p:cBhvr>
                                        <p:cTn id="118" dur="500"/>
                                        <p:tgtEl>
                                          <p:spTgt spid="9"/>
                                        </p:tgtEl>
                                      </p:cBhvr>
                                    </p:animEffect>
                                  </p:childTnLst>
                                </p:cTn>
                              </p:par>
                              <p:par>
                                <p:cTn id="119" presetID="35" presetClass="path" presetSubtype="0" repeatCount="indefinite" autoRev="1" fill="hold" grpId="0" nodeType="withEffect">
                                  <p:stCondLst>
                                    <p:cond delay="2000"/>
                                  </p:stCondLst>
                                  <p:endCondLst>
                                    <p:cond evt="onNext" delay="0">
                                      <p:tgtEl>
                                        <p:sldTgt/>
                                      </p:tgtEl>
                                    </p:cond>
                                  </p:endCondLst>
                                  <p:childTnLst>
                                    <p:animMotion origin="layout" path="M 2.08333E-7 2.22222E-6 L -0.93893 2.22222E-6 " pathEditMode="relative" rAng="0" ptsTypes="AA">
                                      <p:cBhvr>
                                        <p:cTn id="120" dur="5000" fill="hold"/>
                                        <p:tgtEl>
                                          <p:spTgt spid="9"/>
                                        </p:tgtEl>
                                        <p:attrNameLst>
                                          <p:attrName>ppt_x</p:attrName>
                                          <p:attrName>ppt_y</p:attrName>
                                        </p:attrNameLst>
                                      </p:cBhvr>
                                      <p:rCtr x="-46953" y="0"/>
                                    </p:animMotion>
                                  </p:childTnLst>
                                </p:cTn>
                              </p:par>
                              <p:par>
                                <p:cTn id="121" presetID="10"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250"/>
                                        <p:tgtEl>
                                          <p:spTgt spid="22"/>
                                        </p:tgtEl>
                                      </p:cBhvr>
                                    </p:animEffect>
                                  </p:childTnLst>
                                </p:cTn>
                              </p:par>
                              <p:par>
                                <p:cTn id="124" presetID="0" presetClass="path" presetSubtype="0" repeatCount="indefinite" fill="hold" grpId="0" nodeType="withEffect">
                                  <p:stCondLst>
                                    <p:cond delay="0"/>
                                  </p:stCondLst>
                                  <p:childTnLst>
                                    <p:animMotion origin="layout" path="M -2.5E-6 0 C 0.18282 0.00093 0.1961 0.12685 0.29584 0.12361 C 0.39545 0.11968 0.51576 0.03519 0.60339 0.02708 C 0.69089 0.01921 0.75847 0.07384 0.82097 0.07546 C 0.8836 0.07731 0.93672 0.04444 0.97917 0.03796 C 1.02201 0.03125 1.05065 0.03819 1.07982 0.04468 " pathEditMode="relative" rAng="0" ptsTypes="AAAAAA">
                                      <p:cBhvr>
                                        <p:cTn id="125" dur="4000" fill="hold"/>
                                        <p:tgtEl>
                                          <p:spTgt spid="22"/>
                                        </p:tgtEl>
                                        <p:attrNameLst>
                                          <p:attrName>ppt_x</p:attrName>
                                          <p:attrName>ppt_y</p:attrName>
                                        </p:attrNameLst>
                                      </p:cBhvr>
                                      <p:rCtr x="53984" y="6181"/>
                                    </p:animMotion>
                                  </p:childTnLst>
                                </p:cTn>
                              </p:par>
                              <p:par>
                                <p:cTn id="126" presetID="10" presetClass="entr" presetSubtype="0" fill="hold" grpId="1" nodeType="withEffect">
                                  <p:stCondLst>
                                    <p:cond delay="25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250"/>
                                        <p:tgtEl>
                                          <p:spTgt spid="23"/>
                                        </p:tgtEl>
                                      </p:cBhvr>
                                    </p:animEffect>
                                  </p:childTnLst>
                                </p:cTn>
                              </p:par>
                              <p:par>
                                <p:cTn id="129" presetID="0" presetClass="path" presetSubtype="0" repeatCount="indefinite" fill="hold" grpId="0" nodeType="withEffect">
                                  <p:stCondLst>
                                    <p:cond delay="250"/>
                                  </p:stCondLst>
                                  <p:childTnLst>
                                    <p:animMotion origin="layout" path="M 4.79167E-6 2.96296E-6 C 0.08945 -0.00973 0.21015 -0.03195 0.30989 -0.02223 C 0.40911 -0.01297 0.50976 0.05115 0.59648 0.0574 C 0.68307 0.06365 0.76419 0.01551 0.82955 0.01481 C 0.89505 0.01412 0.94713 0.05949 0.98971 0.05324 C 1.03216 0.04629 1.0513 0.0419 1.08059 0.03657 " pathEditMode="relative" rAng="0" ptsTypes="AAAAAA">
                                      <p:cBhvr>
                                        <p:cTn id="130" dur="4000" fill="hold"/>
                                        <p:tgtEl>
                                          <p:spTgt spid="23"/>
                                        </p:tgtEl>
                                        <p:attrNameLst>
                                          <p:attrName>ppt_x</p:attrName>
                                          <p:attrName>ppt_y</p:attrName>
                                        </p:attrNameLst>
                                      </p:cBhvr>
                                      <p:rCtr x="54023" y="1644"/>
                                    </p:animMotion>
                                  </p:childTnLst>
                                </p:cTn>
                              </p:par>
                              <p:par>
                                <p:cTn id="131" presetID="10" presetClass="entr" presetSubtype="0" fill="hold" grpId="1" nodeType="withEffect">
                                  <p:stCondLst>
                                    <p:cond delay="500"/>
                                  </p:stCondLst>
                                  <p:childTnLst>
                                    <p:set>
                                      <p:cBhvr>
                                        <p:cTn id="132" dur="1" fill="hold">
                                          <p:stCondLst>
                                            <p:cond delay="0"/>
                                          </p:stCondLst>
                                        </p:cTn>
                                        <p:tgtEl>
                                          <p:spTgt spid="30"/>
                                        </p:tgtEl>
                                        <p:attrNameLst>
                                          <p:attrName>style.visibility</p:attrName>
                                        </p:attrNameLst>
                                      </p:cBhvr>
                                      <p:to>
                                        <p:strVal val="visible"/>
                                      </p:to>
                                    </p:set>
                                    <p:animEffect transition="in" filter="fade">
                                      <p:cBhvr>
                                        <p:cTn id="133" dur="250"/>
                                        <p:tgtEl>
                                          <p:spTgt spid="30"/>
                                        </p:tgtEl>
                                      </p:cBhvr>
                                    </p:animEffect>
                                  </p:childTnLst>
                                </p:cTn>
                              </p:par>
                              <p:par>
                                <p:cTn id="134" presetID="0" presetClass="path" presetSubtype="0" repeatCount="indefinite" fill="hold" grpId="0" nodeType="withEffect">
                                  <p:stCondLst>
                                    <p:cond delay="500"/>
                                  </p:stCondLst>
                                  <p:childTnLst>
                                    <p:animMotion origin="layout" path="M -2.5E-6 -4.44444E-6 C 0.11524 0.01042 0.20157 -0.08055 0.30287 -0.07685 C 0.4043 -0.07314 0.51914 0.01112 0.60782 0.02362 C 0.69636 0.03565 0.77227 -0.00439 0.83451 -0.0037 C 0.89675 -0.00347 0.93854 0.03241 0.98125 0.02639 C 1.02357 0.01945 1.05495 0.01135 1.07904 -0.00069 " pathEditMode="relative" rAng="0" ptsTypes="AAAAAA">
                                      <p:cBhvr>
                                        <p:cTn id="135" dur="4000" fill="hold"/>
                                        <p:tgtEl>
                                          <p:spTgt spid="30"/>
                                        </p:tgtEl>
                                        <p:attrNameLst>
                                          <p:attrName>ppt_x</p:attrName>
                                          <p:attrName>ppt_y</p:attrName>
                                        </p:attrNameLst>
                                      </p:cBhvr>
                                      <p:rCtr x="53945" y="-2523"/>
                                    </p:animMotion>
                                  </p:childTnLst>
                                </p:cTn>
                              </p:par>
                              <p:par>
                                <p:cTn id="136" presetID="10" presetClass="entr" presetSubtype="0" fill="hold" grpId="1" nodeType="withEffect">
                                  <p:stCondLst>
                                    <p:cond delay="750"/>
                                  </p:stCondLst>
                                  <p:childTnLst>
                                    <p:set>
                                      <p:cBhvr>
                                        <p:cTn id="137" dur="1" fill="hold">
                                          <p:stCondLst>
                                            <p:cond delay="0"/>
                                          </p:stCondLst>
                                        </p:cTn>
                                        <p:tgtEl>
                                          <p:spTgt spid="31"/>
                                        </p:tgtEl>
                                        <p:attrNameLst>
                                          <p:attrName>style.visibility</p:attrName>
                                        </p:attrNameLst>
                                      </p:cBhvr>
                                      <p:to>
                                        <p:strVal val="visible"/>
                                      </p:to>
                                    </p:set>
                                    <p:animEffect transition="in" filter="fade">
                                      <p:cBhvr>
                                        <p:cTn id="138" dur="250"/>
                                        <p:tgtEl>
                                          <p:spTgt spid="31"/>
                                        </p:tgtEl>
                                      </p:cBhvr>
                                    </p:animEffect>
                                  </p:childTnLst>
                                </p:cTn>
                              </p:par>
                              <p:par>
                                <p:cTn id="139" presetID="0" presetClass="path" presetSubtype="0" repeatCount="indefinite" fill="hold" grpId="0" nodeType="withEffect">
                                  <p:stCondLst>
                                    <p:cond delay="750"/>
                                  </p:stCondLst>
                                  <p:childTnLst>
                                    <p:animMotion origin="layout" path="M 1.04167E-6 1.11111E-6 C 0.21419 0.00602 0.22213 0.07685 0.32669 0.08032 C 0.43125 0.08403 0.53607 0.02153 0.62708 0.02083 C 0.7181 0.02014 0.81016 0.07407 0.87318 0.07569 C 0.9362 0.07755 0.96471 0.03217 1.00495 0.03171 C 1.04466 0.03125 1.08086 0.04792 1.10872 0.05602 " pathEditMode="relative" rAng="0" ptsTypes="AAAAAA">
                                      <p:cBhvr>
                                        <p:cTn id="140" dur="4000" fill="hold"/>
                                        <p:tgtEl>
                                          <p:spTgt spid="31"/>
                                        </p:tgtEl>
                                        <p:attrNameLst>
                                          <p:attrName>ppt_x</p:attrName>
                                          <p:attrName>ppt_y</p:attrName>
                                        </p:attrNameLst>
                                      </p:cBhvr>
                                      <p:rCtr x="55430" y="4005"/>
                                    </p:animMotion>
                                  </p:childTnLst>
                                </p:cTn>
                              </p:par>
                              <p:par>
                                <p:cTn id="141" presetID="10" presetClass="entr" presetSubtype="0" fill="hold" grpId="1" nodeType="withEffect">
                                  <p:stCondLst>
                                    <p:cond delay="1000"/>
                                  </p:stCondLst>
                                  <p:childTnLst>
                                    <p:set>
                                      <p:cBhvr>
                                        <p:cTn id="142" dur="1" fill="hold">
                                          <p:stCondLst>
                                            <p:cond delay="0"/>
                                          </p:stCondLst>
                                        </p:cTn>
                                        <p:tgtEl>
                                          <p:spTgt spid="32"/>
                                        </p:tgtEl>
                                        <p:attrNameLst>
                                          <p:attrName>style.visibility</p:attrName>
                                        </p:attrNameLst>
                                      </p:cBhvr>
                                      <p:to>
                                        <p:strVal val="visible"/>
                                      </p:to>
                                    </p:set>
                                    <p:animEffect transition="in" filter="fade">
                                      <p:cBhvr>
                                        <p:cTn id="143" dur="250"/>
                                        <p:tgtEl>
                                          <p:spTgt spid="32"/>
                                        </p:tgtEl>
                                      </p:cBhvr>
                                    </p:animEffect>
                                  </p:childTnLst>
                                </p:cTn>
                              </p:par>
                              <p:par>
                                <p:cTn id="144" presetID="0" presetClass="path" presetSubtype="0" repeatCount="indefinite" fill="hold" grpId="0" nodeType="withEffect">
                                  <p:stCondLst>
                                    <p:cond delay="1000"/>
                                  </p:stCondLst>
                                  <p:childTnLst>
                                    <p:animMotion origin="layout" path="M -1.45833E-6 2.96296E-6 C 0.20586 0.03588 0.26133 0.1199 0.34857 0.12037 C 0.43568 0.12037 0.51576 0.09143 0.55612 0.07523 C 0.59649 0.05879 0.64649 0.03588 0.70755 0.03611 C 0.76823 0.0368 0.88099 0.07801 0.92123 0.07731 C 0.96081 0.07708 1.07357 0.07569 1.10873 0.05555 " pathEditMode="relative" rAng="0" ptsTypes="AAAAAA">
                                      <p:cBhvr>
                                        <p:cTn id="145" dur="3750" fill="hold"/>
                                        <p:tgtEl>
                                          <p:spTgt spid="32"/>
                                        </p:tgtEl>
                                        <p:attrNameLst>
                                          <p:attrName>ppt_x</p:attrName>
                                          <p:attrName>ppt_y</p:attrName>
                                        </p:attrNameLst>
                                      </p:cBhvr>
                                      <p:rCtr x="55430" y="6019"/>
                                    </p:animMotion>
                                  </p:childTnLst>
                                </p:cTn>
                              </p:par>
                              <p:par>
                                <p:cTn id="146" presetID="10" presetClass="entr" presetSubtype="0" fill="hold" grpId="1" nodeType="withEffect">
                                  <p:stCondLst>
                                    <p:cond delay="1250"/>
                                  </p:stCondLst>
                                  <p:childTnLst>
                                    <p:set>
                                      <p:cBhvr>
                                        <p:cTn id="147" dur="1" fill="hold">
                                          <p:stCondLst>
                                            <p:cond delay="0"/>
                                          </p:stCondLst>
                                        </p:cTn>
                                        <p:tgtEl>
                                          <p:spTgt spid="33"/>
                                        </p:tgtEl>
                                        <p:attrNameLst>
                                          <p:attrName>style.visibility</p:attrName>
                                        </p:attrNameLst>
                                      </p:cBhvr>
                                      <p:to>
                                        <p:strVal val="visible"/>
                                      </p:to>
                                    </p:set>
                                    <p:animEffect transition="in" filter="fade">
                                      <p:cBhvr>
                                        <p:cTn id="148" dur="250"/>
                                        <p:tgtEl>
                                          <p:spTgt spid="33"/>
                                        </p:tgtEl>
                                      </p:cBhvr>
                                    </p:animEffect>
                                  </p:childTnLst>
                                </p:cTn>
                              </p:par>
                              <p:par>
                                <p:cTn id="149" presetID="0" presetClass="path" presetSubtype="0" repeatCount="indefinite" fill="hold" grpId="0" nodeType="withEffect">
                                  <p:stCondLst>
                                    <p:cond delay="1250"/>
                                  </p:stCondLst>
                                  <p:childTnLst>
                                    <p:animMotion origin="layout" path="M 8.33333E-7 0 C 0.10208 -0.0206 0.21654 -0.05046 0.30768 -0.04329 C 0.39909 -0.03565 0.46875 0.03704 0.54713 0.04468 C 0.62565 0.05231 0.70755 0.00208 0.77799 0.00255 C 0.84831 0.00278 0.92682 0.05394 0.96953 0.04745 C 1.01185 0.04097 1.06172 0.03079 1.08607 0.01875 " pathEditMode="relative" rAng="0" ptsTypes="AAAAAA">
                                      <p:cBhvr>
                                        <p:cTn id="150" dur="3750" fill="hold"/>
                                        <p:tgtEl>
                                          <p:spTgt spid="33"/>
                                        </p:tgtEl>
                                        <p:attrNameLst>
                                          <p:attrName>ppt_x</p:attrName>
                                          <p:attrName>ppt_y</p:attrName>
                                        </p:attrNameLst>
                                      </p:cBhvr>
                                      <p:rCtr x="54297" y="162"/>
                                    </p:animMotion>
                                  </p:childTnLst>
                                </p:cTn>
                              </p:par>
                              <p:par>
                                <p:cTn id="151" presetID="10" presetClass="entr" presetSubtype="0" fill="hold" grpId="1" nodeType="withEffect">
                                  <p:stCondLst>
                                    <p:cond delay="1500"/>
                                  </p:stCondLst>
                                  <p:childTnLst>
                                    <p:set>
                                      <p:cBhvr>
                                        <p:cTn id="152" dur="1" fill="hold">
                                          <p:stCondLst>
                                            <p:cond delay="0"/>
                                          </p:stCondLst>
                                        </p:cTn>
                                        <p:tgtEl>
                                          <p:spTgt spid="34"/>
                                        </p:tgtEl>
                                        <p:attrNameLst>
                                          <p:attrName>style.visibility</p:attrName>
                                        </p:attrNameLst>
                                      </p:cBhvr>
                                      <p:to>
                                        <p:strVal val="visible"/>
                                      </p:to>
                                    </p:set>
                                    <p:animEffect transition="in" filter="fade">
                                      <p:cBhvr>
                                        <p:cTn id="153" dur="250"/>
                                        <p:tgtEl>
                                          <p:spTgt spid="34"/>
                                        </p:tgtEl>
                                      </p:cBhvr>
                                    </p:animEffect>
                                  </p:childTnLst>
                                </p:cTn>
                              </p:par>
                              <p:par>
                                <p:cTn id="154" presetID="0" presetClass="path" presetSubtype="0" repeatCount="indefinite" fill="hold" grpId="0" nodeType="withEffect">
                                  <p:stCondLst>
                                    <p:cond delay="1500"/>
                                  </p:stCondLst>
                                  <p:childTnLst>
                                    <p:animMotion origin="layout" path="M 4.79167E-6 -4.44444E-6 C 0.08945 -0.00949 0.23541 0.11343 0.33333 0.11482 C 0.43125 0.11598 0.52265 0.01158 0.5875 0.0088 C 0.65234 0.00556 0.71289 0.05764 0.77942 0.06158 C 0.84557 0.06528 0.94322 0.03843 0.9858 0.03195 C 1.02825 0.02524 1.0513 0.0419 1.08059 0.03681 " pathEditMode="relative" rAng="0" ptsTypes="AAAAAA">
                                      <p:cBhvr>
                                        <p:cTn id="155" dur="3750" fill="hold"/>
                                        <p:tgtEl>
                                          <p:spTgt spid="34"/>
                                        </p:tgtEl>
                                        <p:attrNameLst>
                                          <p:attrName>ppt_x</p:attrName>
                                          <p:attrName>ppt_y</p:attrName>
                                        </p:attrNameLst>
                                      </p:cBhvr>
                                      <p:rCtr x="54023" y="5694"/>
                                    </p:animMotion>
                                  </p:childTnLst>
                                </p:cTn>
                              </p:par>
                              <p:par>
                                <p:cTn id="156" presetID="10" presetClass="entr" presetSubtype="0" fill="hold" grpId="1" nodeType="withEffect">
                                  <p:stCondLst>
                                    <p:cond delay="1750"/>
                                  </p:stCondLst>
                                  <p:childTnLst>
                                    <p:set>
                                      <p:cBhvr>
                                        <p:cTn id="157" dur="1" fill="hold">
                                          <p:stCondLst>
                                            <p:cond delay="0"/>
                                          </p:stCondLst>
                                        </p:cTn>
                                        <p:tgtEl>
                                          <p:spTgt spid="35"/>
                                        </p:tgtEl>
                                        <p:attrNameLst>
                                          <p:attrName>style.visibility</p:attrName>
                                        </p:attrNameLst>
                                      </p:cBhvr>
                                      <p:to>
                                        <p:strVal val="visible"/>
                                      </p:to>
                                    </p:set>
                                    <p:animEffect transition="in" filter="fade">
                                      <p:cBhvr>
                                        <p:cTn id="158" dur="250"/>
                                        <p:tgtEl>
                                          <p:spTgt spid="35"/>
                                        </p:tgtEl>
                                      </p:cBhvr>
                                    </p:animEffect>
                                  </p:childTnLst>
                                </p:cTn>
                              </p:par>
                              <p:par>
                                <p:cTn id="159" presetID="0" presetClass="path" presetSubtype="0" repeatCount="indefinite" fill="hold" grpId="0" nodeType="withEffect">
                                  <p:stCondLst>
                                    <p:cond delay="1750"/>
                                  </p:stCondLst>
                                  <p:childTnLst>
                                    <p:animMotion origin="layout" path="M 3.125E-6 -3.7037E-6 C 0.11523 0.01065 0.20664 -0.01527 0.30169 -0.0125 C 0.39557 -0.00949 0.47864 0.01528 0.56562 0.01736 C 0.65247 0.01945 0.7539 -0.00185 0.82317 -0.00046 C 0.89258 0.00093 0.93854 0.03264 0.98125 0.02616 C 1.02356 0.01945 1.05494 0.01158 1.07903 -0.00046 " pathEditMode="relative" rAng="0" ptsTypes="AAAAAA">
                                      <p:cBhvr>
                                        <p:cTn id="160" dur="3750" fill="hold"/>
                                        <p:tgtEl>
                                          <p:spTgt spid="35"/>
                                        </p:tgtEl>
                                        <p:attrNameLst>
                                          <p:attrName>ppt_x</p:attrName>
                                          <p:attrName>ppt_y</p:attrName>
                                        </p:attrNameLst>
                                      </p:cBhvr>
                                      <p:rCtr x="53945" y="694"/>
                                    </p:animMotion>
                                  </p:childTnLst>
                                </p:cTn>
                              </p:par>
                              <p:par>
                                <p:cTn id="161" presetID="10" presetClass="entr" presetSubtype="0" fill="hold" grpId="1" nodeType="withEffect">
                                  <p:stCondLst>
                                    <p:cond delay="2000"/>
                                  </p:stCondLst>
                                  <p:childTnLst>
                                    <p:set>
                                      <p:cBhvr>
                                        <p:cTn id="162" dur="1" fill="hold">
                                          <p:stCondLst>
                                            <p:cond delay="0"/>
                                          </p:stCondLst>
                                        </p:cTn>
                                        <p:tgtEl>
                                          <p:spTgt spid="36"/>
                                        </p:tgtEl>
                                        <p:attrNameLst>
                                          <p:attrName>style.visibility</p:attrName>
                                        </p:attrNameLst>
                                      </p:cBhvr>
                                      <p:to>
                                        <p:strVal val="visible"/>
                                      </p:to>
                                    </p:set>
                                    <p:animEffect transition="in" filter="fade">
                                      <p:cBhvr>
                                        <p:cTn id="163" dur="250"/>
                                        <p:tgtEl>
                                          <p:spTgt spid="36"/>
                                        </p:tgtEl>
                                      </p:cBhvr>
                                    </p:animEffect>
                                  </p:childTnLst>
                                </p:cTn>
                              </p:par>
                              <p:par>
                                <p:cTn id="164" presetID="0" presetClass="path" presetSubtype="0" repeatCount="indefinite" fill="hold" grpId="0" nodeType="withEffect">
                                  <p:stCondLst>
                                    <p:cond delay="2000"/>
                                  </p:stCondLst>
                                  <p:childTnLst>
                                    <p:animMotion origin="layout" path="M -4.375E-6 -1.11111E-6 C 0.18282 0.00093 0.1961 0.12685 0.29584 0.12361 C 0.39545 0.11968 0.51576 0.03519 0.60339 0.02708 C 0.69089 0.01921 0.75847 0.07384 0.82097 0.07546 C 0.8836 0.07732 0.93672 0.04445 0.97917 0.03796 C 1.02201 0.03125 1.05066 0.0382 1.07982 0.04468 " pathEditMode="relative" rAng="0" ptsTypes="AAAAAA">
                                      <p:cBhvr>
                                        <p:cTn id="165" dur="3750" fill="hold"/>
                                        <p:tgtEl>
                                          <p:spTgt spid="36"/>
                                        </p:tgtEl>
                                        <p:attrNameLst>
                                          <p:attrName>ppt_x</p:attrName>
                                          <p:attrName>ppt_y</p:attrName>
                                        </p:attrNameLst>
                                      </p:cBhvr>
                                      <p:rCtr x="53984" y="6181"/>
                                    </p:animMotion>
                                  </p:childTnLst>
                                </p:cTn>
                              </p:par>
                              <p:par>
                                <p:cTn id="166" presetID="10" presetClass="entr" presetSubtype="0" fill="hold" grpId="1" nodeType="withEffect">
                                  <p:stCondLst>
                                    <p:cond delay="2250"/>
                                  </p:stCondLst>
                                  <p:childTnLst>
                                    <p:set>
                                      <p:cBhvr>
                                        <p:cTn id="167" dur="1" fill="hold">
                                          <p:stCondLst>
                                            <p:cond delay="0"/>
                                          </p:stCondLst>
                                        </p:cTn>
                                        <p:tgtEl>
                                          <p:spTgt spid="37"/>
                                        </p:tgtEl>
                                        <p:attrNameLst>
                                          <p:attrName>style.visibility</p:attrName>
                                        </p:attrNameLst>
                                      </p:cBhvr>
                                      <p:to>
                                        <p:strVal val="visible"/>
                                      </p:to>
                                    </p:set>
                                    <p:animEffect transition="in" filter="fade">
                                      <p:cBhvr>
                                        <p:cTn id="168" dur="250"/>
                                        <p:tgtEl>
                                          <p:spTgt spid="37"/>
                                        </p:tgtEl>
                                      </p:cBhvr>
                                    </p:animEffect>
                                  </p:childTnLst>
                                </p:cTn>
                              </p:par>
                              <p:par>
                                <p:cTn id="169" presetID="0" presetClass="path" presetSubtype="0" repeatCount="indefinite" fill="hold" grpId="0" nodeType="withEffect">
                                  <p:stCondLst>
                                    <p:cond delay="2250"/>
                                  </p:stCondLst>
                                  <p:childTnLst>
                                    <p:animMotion origin="layout" path="M 4.16667E-7 -1.48148E-6 C 0.08945 -0.00972 0.21016 -0.03194 0.3099 -0.02222 C 0.40911 -0.01296 0.50977 0.05116 0.59648 0.05741 C 0.68307 0.06366 0.76419 0.01551 0.82956 0.01482 C 0.89505 0.01412 0.94714 0.05949 0.98971 0.05324 C 1.03216 0.0463 1.0513 0.0419 1.0806 0.03658 " pathEditMode="relative" rAng="0" ptsTypes="AAAAAA">
                                      <p:cBhvr>
                                        <p:cTn id="170" dur="3750" fill="hold"/>
                                        <p:tgtEl>
                                          <p:spTgt spid="37"/>
                                        </p:tgtEl>
                                        <p:attrNameLst>
                                          <p:attrName>ppt_x</p:attrName>
                                          <p:attrName>ppt_y</p:attrName>
                                        </p:attrNameLst>
                                      </p:cBhvr>
                                      <p:rCtr x="54023" y="1644"/>
                                    </p:animMotion>
                                  </p:childTnLst>
                                </p:cTn>
                              </p:par>
                              <p:par>
                                <p:cTn id="171" presetID="10" presetClass="entr" presetSubtype="0" fill="hold" grpId="1" nodeType="withEffect">
                                  <p:stCondLst>
                                    <p:cond delay="2500"/>
                                  </p:stCondLst>
                                  <p:childTnLst>
                                    <p:set>
                                      <p:cBhvr>
                                        <p:cTn id="172" dur="1" fill="hold">
                                          <p:stCondLst>
                                            <p:cond delay="0"/>
                                          </p:stCondLst>
                                        </p:cTn>
                                        <p:tgtEl>
                                          <p:spTgt spid="38"/>
                                        </p:tgtEl>
                                        <p:attrNameLst>
                                          <p:attrName>style.visibility</p:attrName>
                                        </p:attrNameLst>
                                      </p:cBhvr>
                                      <p:to>
                                        <p:strVal val="visible"/>
                                      </p:to>
                                    </p:set>
                                    <p:animEffect transition="in" filter="fade">
                                      <p:cBhvr>
                                        <p:cTn id="173" dur="250"/>
                                        <p:tgtEl>
                                          <p:spTgt spid="38"/>
                                        </p:tgtEl>
                                      </p:cBhvr>
                                    </p:animEffect>
                                  </p:childTnLst>
                                </p:cTn>
                              </p:par>
                              <p:par>
                                <p:cTn id="174" presetID="0" presetClass="path" presetSubtype="0" repeatCount="indefinite" fill="hold" grpId="0" nodeType="withEffect">
                                  <p:stCondLst>
                                    <p:cond delay="2500"/>
                                  </p:stCondLst>
                                  <p:childTnLst>
                                    <p:animMotion origin="layout" path="M -3.125E-6 3.33333E-6 C 0.11524 0.01041 0.20157 -0.08056 0.30287 -0.07686 C 0.4043 -0.07315 0.51914 0.01111 0.60782 0.02361 C 0.69636 0.03564 0.77227 -0.0044 0.83451 -0.00371 C 0.89675 -0.00348 0.93854 0.0324 0.98125 0.02639 C 1.02357 0.01944 1.05495 0.01134 1.07904 -0.0007 " pathEditMode="relative" rAng="0" ptsTypes="AAAAAA">
                                      <p:cBhvr>
                                        <p:cTn id="175" dur="3750" fill="hold"/>
                                        <p:tgtEl>
                                          <p:spTgt spid="38"/>
                                        </p:tgtEl>
                                        <p:attrNameLst>
                                          <p:attrName>ppt_x</p:attrName>
                                          <p:attrName>ppt_y</p:attrName>
                                        </p:attrNameLst>
                                      </p:cBhvr>
                                      <p:rCtr x="53945" y="-2523"/>
                                    </p:animMotion>
                                  </p:childTnLst>
                                </p:cTn>
                              </p:par>
                              <p:par>
                                <p:cTn id="176" presetID="10" presetClass="entr" presetSubtype="0" fill="hold" grpId="1" nodeType="withEffect">
                                  <p:stCondLst>
                                    <p:cond delay="2750"/>
                                  </p:stCondLst>
                                  <p:childTnLst>
                                    <p:set>
                                      <p:cBhvr>
                                        <p:cTn id="177" dur="1" fill="hold">
                                          <p:stCondLst>
                                            <p:cond delay="0"/>
                                          </p:stCondLst>
                                        </p:cTn>
                                        <p:tgtEl>
                                          <p:spTgt spid="39"/>
                                        </p:tgtEl>
                                        <p:attrNameLst>
                                          <p:attrName>style.visibility</p:attrName>
                                        </p:attrNameLst>
                                      </p:cBhvr>
                                      <p:to>
                                        <p:strVal val="visible"/>
                                      </p:to>
                                    </p:set>
                                    <p:animEffect transition="in" filter="fade">
                                      <p:cBhvr>
                                        <p:cTn id="178" dur="250"/>
                                        <p:tgtEl>
                                          <p:spTgt spid="39"/>
                                        </p:tgtEl>
                                      </p:cBhvr>
                                    </p:animEffect>
                                  </p:childTnLst>
                                </p:cTn>
                              </p:par>
                              <p:par>
                                <p:cTn id="179" presetID="0" presetClass="path" presetSubtype="0" repeatCount="indefinite" fill="hold" grpId="0" nodeType="withEffect">
                                  <p:stCondLst>
                                    <p:cond delay="2750"/>
                                  </p:stCondLst>
                                  <p:childTnLst>
                                    <p:animMotion origin="layout" path="M -2.08333E-6 3.7037E-6 C 0.21419 0.00601 0.22214 0.07685 0.32669 0.08032 C 0.43125 0.08402 0.53607 0.02152 0.62709 0.02083 C 0.7181 0.02014 0.81016 0.07407 0.87318 0.07569 C 0.9362 0.07754 0.96472 0.03217 1.00495 0.03171 C 1.04466 0.03125 1.08086 0.04791 1.10873 0.05601 " pathEditMode="relative" rAng="0" ptsTypes="AAAAAA">
                                      <p:cBhvr>
                                        <p:cTn id="180" dur="3750" fill="hold"/>
                                        <p:tgtEl>
                                          <p:spTgt spid="39"/>
                                        </p:tgtEl>
                                        <p:attrNameLst>
                                          <p:attrName>ppt_x</p:attrName>
                                          <p:attrName>ppt_y</p:attrName>
                                        </p:attrNameLst>
                                      </p:cBhvr>
                                      <p:rCtr x="55430" y="4005"/>
                                    </p:animMotion>
                                  </p:childTnLst>
                                </p:cTn>
                              </p:par>
                              <p:par>
                                <p:cTn id="181" presetID="10" presetClass="entr" presetSubtype="0" fill="hold" grpId="1" nodeType="withEffect">
                                  <p:stCondLst>
                                    <p:cond delay="3000"/>
                                  </p:stCondLst>
                                  <p:childTnLst>
                                    <p:set>
                                      <p:cBhvr>
                                        <p:cTn id="182" dur="1" fill="hold">
                                          <p:stCondLst>
                                            <p:cond delay="0"/>
                                          </p:stCondLst>
                                        </p:cTn>
                                        <p:tgtEl>
                                          <p:spTgt spid="40"/>
                                        </p:tgtEl>
                                        <p:attrNameLst>
                                          <p:attrName>style.visibility</p:attrName>
                                        </p:attrNameLst>
                                      </p:cBhvr>
                                      <p:to>
                                        <p:strVal val="visible"/>
                                      </p:to>
                                    </p:set>
                                    <p:animEffect transition="in" filter="fade">
                                      <p:cBhvr>
                                        <p:cTn id="183" dur="250"/>
                                        <p:tgtEl>
                                          <p:spTgt spid="40"/>
                                        </p:tgtEl>
                                      </p:cBhvr>
                                    </p:animEffect>
                                  </p:childTnLst>
                                </p:cTn>
                              </p:par>
                              <p:par>
                                <p:cTn id="184" presetID="0" presetClass="path" presetSubtype="0" repeatCount="indefinite" fill="hold" grpId="0" nodeType="withEffect">
                                  <p:stCondLst>
                                    <p:cond delay="3000"/>
                                  </p:stCondLst>
                                  <p:childTnLst>
                                    <p:animMotion origin="layout" path="M 4.16667E-6 -3.7037E-6 C 0.20586 0.03588 0.26132 0.11991 0.34856 0.12037 C 0.43567 0.12037 0.51575 0.09144 0.55612 0.07524 C 0.59648 0.0588 0.64648 0.03588 0.70755 0.03611 C 0.76823 0.03681 0.88099 0.07801 0.92122 0.07732 C 0.9608 0.07709 1.07356 0.0757 1.10872 0.05556 " pathEditMode="relative" rAng="0" ptsTypes="AAAAAA">
                                      <p:cBhvr>
                                        <p:cTn id="185" dur="3750" fill="hold"/>
                                        <p:tgtEl>
                                          <p:spTgt spid="40"/>
                                        </p:tgtEl>
                                        <p:attrNameLst>
                                          <p:attrName>ppt_x</p:attrName>
                                          <p:attrName>ppt_y</p:attrName>
                                        </p:attrNameLst>
                                      </p:cBhvr>
                                      <p:rCtr x="55430" y="6019"/>
                                    </p:animMotion>
                                  </p:childTnLst>
                                </p:cTn>
                              </p:par>
                              <p:par>
                                <p:cTn id="186" presetID="10" presetClass="entr" presetSubtype="0" fill="hold" grpId="1" nodeType="withEffect">
                                  <p:stCondLst>
                                    <p:cond delay="3250"/>
                                  </p:stCondLst>
                                  <p:childTnLst>
                                    <p:set>
                                      <p:cBhvr>
                                        <p:cTn id="187" dur="1" fill="hold">
                                          <p:stCondLst>
                                            <p:cond delay="0"/>
                                          </p:stCondLst>
                                        </p:cTn>
                                        <p:tgtEl>
                                          <p:spTgt spid="41"/>
                                        </p:tgtEl>
                                        <p:attrNameLst>
                                          <p:attrName>style.visibility</p:attrName>
                                        </p:attrNameLst>
                                      </p:cBhvr>
                                      <p:to>
                                        <p:strVal val="visible"/>
                                      </p:to>
                                    </p:set>
                                    <p:animEffect transition="in" filter="fade">
                                      <p:cBhvr>
                                        <p:cTn id="188" dur="250"/>
                                        <p:tgtEl>
                                          <p:spTgt spid="41"/>
                                        </p:tgtEl>
                                      </p:cBhvr>
                                    </p:animEffect>
                                  </p:childTnLst>
                                </p:cTn>
                              </p:par>
                              <p:par>
                                <p:cTn id="189" presetID="0" presetClass="path" presetSubtype="0" repeatCount="indefinite" fill="hold" grpId="0" nodeType="withEffect">
                                  <p:stCondLst>
                                    <p:cond delay="3250"/>
                                  </p:stCondLst>
                                  <p:childTnLst>
                                    <p:animMotion origin="layout" path="M -3.33333E-6 -2.22222E-6 C 0.10209 -0.0206 0.21654 -0.05046 0.30769 -0.04328 C 0.39909 -0.03565 0.46875 0.03704 0.54714 0.04468 C 0.62565 0.05232 0.70756 0.00209 0.778 0.00255 C 0.84831 0.00278 0.92683 0.05394 0.96953 0.04746 C 1.01185 0.04097 1.06172 0.03079 1.08607 0.01875 " pathEditMode="relative" rAng="0" ptsTypes="AAAAAA">
                                      <p:cBhvr>
                                        <p:cTn id="190" dur="3750" fill="hold"/>
                                        <p:tgtEl>
                                          <p:spTgt spid="41"/>
                                        </p:tgtEl>
                                        <p:attrNameLst>
                                          <p:attrName>ppt_x</p:attrName>
                                          <p:attrName>ppt_y</p:attrName>
                                        </p:attrNameLst>
                                      </p:cBhvr>
                                      <p:rCtr x="54297" y="162"/>
                                    </p:animMotion>
                                  </p:childTnLst>
                                </p:cTn>
                              </p:par>
                              <p:par>
                                <p:cTn id="191" presetID="10" presetClass="entr" presetSubtype="0" fill="hold" grpId="1" nodeType="withEffect">
                                  <p:stCondLst>
                                    <p:cond delay="3500"/>
                                  </p:stCondLst>
                                  <p:childTnLst>
                                    <p:set>
                                      <p:cBhvr>
                                        <p:cTn id="192" dur="1" fill="hold">
                                          <p:stCondLst>
                                            <p:cond delay="0"/>
                                          </p:stCondLst>
                                        </p:cTn>
                                        <p:tgtEl>
                                          <p:spTgt spid="42"/>
                                        </p:tgtEl>
                                        <p:attrNameLst>
                                          <p:attrName>style.visibility</p:attrName>
                                        </p:attrNameLst>
                                      </p:cBhvr>
                                      <p:to>
                                        <p:strVal val="visible"/>
                                      </p:to>
                                    </p:set>
                                    <p:animEffect transition="in" filter="fade">
                                      <p:cBhvr>
                                        <p:cTn id="193" dur="250"/>
                                        <p:tgtEl>
                                          <p:spTgt spid="42"/>
                                        </p:tgtEl>
                                      </p:cBhvr>
                                    </p:animEffect>
                                  </p:childTnLst>
                                </p:cTn>
                              </p:par>
                              <p:par>
                                <p:cTn id="194" presetID="0" presetClass="path" presetSubtype="0" repeatCount="indefinite" fill="hold" grpId="0" nodeType="withEffect">
                                  <p:stCondLst>
                                    <p:cond delay="3500"/>
                                  </p:stCondLst>
                                  <p:childTnLst>
                                    <p:animMotion origin="layout" path="M -3.33333E-6 4.81481E-6 C 0.08946 -0.0095 0.23542 0.11342 0.33334 0.11481 C 0.43125 0.11597 0.52266 0.01157 0.5875 0.00879 C 0.65235 0.00555 0.71289 0.05763 0.77943 0.06157 C 0.84558 0.06527 0.94323 0.03842 0.98581 0.03194 C 1.02826 0.02523 1.05131 0.04189 1.0806 0.0368 " pathEditMode="relative" rAng="0" ptsTypes="AAAAAA">
                                      <p:cBhvr>
                                        <p:cTn id="195" dur="3750" fill="hold"/>
                                        <p:tgtEl>
                                          <p:spTgt spid="42"/>
                                        </p:tgtEl>
                                        <p:attrNameLst>
                                          <p:attrName>ppt_x</p:attrName>
                                          <p:attrName>ppt_y</p:attrName>
                                        </p:attrNameLst>
                                      </p:cBhvr>
                                      <p:rCtr x="54023" y="5694"/>
                                    </p:animMotion>
                                  </p:childTnLst>
                                </p:cTn>
                              </p:par>
                              <p:par>
                                <p:cTn id="196" presetID="10" presetClass="entr" presetSubtype="0" fill="hold" grpId="1" nodeType="withEffect">
                                  <p:stCondLst>
                                    <p:cond delay="3750"/>
                                  </p:stCondLst>
                                  <p:childTnLst>
                                    <p:set>
                                      <p:cBhvr>
                                        <p:cTn id="197" dur="1" fill="hold">
                                          <p:stCondLst>
                                            <p:cond delay="0"/>
                                          </p:stCondLst>
                                        </p:cTn>
                                        <p:tgtEl>
                                          <p:spTgt spid="43"/>
                                        </p:tgtEl>
                                        <p:attrNameLst>
                                          <p:attrName>style.visibility</p:attrName>
                                        </p:attrNameLst>
                                      </p:cBhvr>
                                      <p:to>
                                        <p:strVal val="visible"/>
                                      </p:to>
                                    </p:set>
                                    <p:animEffect transition="in" filter="fade">
                                      <p:cBhvr>
                                        <p:cTn id="198" dur="250"/>
                                        <p:tgtEl>
                                          <p:spTgt spid="43"/>
                                        </p:tgtEl>
                                      </p:cBhvr>
                                    </p:animEffect>
                                  </p:childTnLst>
                                </p:cTn>
                              </p:par>
                              <p:par>
                                <p:cTn id="199" presetID="0" presetClass="path" presetSubtype="0" repeatCount="indefinite" fill="hold" grpId="0" nodeType="withEffect">
                                  <p:stCondLst>
                                    <p:cond delay="3750"/>
                                  </p:stCondLst>
                                  <p:childTnLst>
                                    <p:animMotion origin="layout" path="M 1.25E-6 3.33333E-6 C 0.11523 0.01064 0.20664 -0.01528 0.30169 -0.0125 C 0.39557 -0.00949 0.47864 0.01527 0.56562 0.01736 C 0.65247 0.01944 0.75391 -0.00186 0.82318 -0.00047 C 0.89258 0.00092 0.93854 0.03264 0.98125 0.02615 C 1.02357 0.01944 1.05495 0.01157 1.07904 -0.00047 " pathEditMode="relative" rAng="0" ptsTypes="AAAAAA">
                                      <p:cBhvr>
                                        <p:cTn id="200" dur="3750" fill="hold"/>
                                        <p:tgtEl>
                                          <p:spTgt spid="43"/>
                                        </p:tgtEl>
                                        <p:attrNameLst>
                                          <p:attrName>ppt_x</p:attrName>
                                          <p:attrName>ppt_y</p:attrName>
                                        </p:attrNameLst>
                                      </p:cBhvr>
                                      <p:rCtr x="53945" y="694"/>
                                    </p:animMotion>
                                  </p:childTnLst>
                                </p:cTn>
                              </p:par>
                              <p:par>
                                <p:cTn id="201" presetID="10" presetClass="entr" presetSubtype="0" fill="hold" grpId="1" nodeType="withEffect">
                                  <p:stCondLst>
                                    <p:cond delay="250"/>
                                  </p:stCondLst>
                                  <p:childTnLst>
                                    <p:set>
                                      <p:cBhvr>
                                        <p:cTn id="202" dur="1" fill="hold">
                                          <p:stCondLst>
                                            <p:cond delay="0"/>
                                          </p:stCondLst>
                                        </p:cTn>
                                        <p:tgtEl>
                                          <p:spTgt spid="44"/>
                                        </p:tgtEl>
                                        <p:attrNameLst>
                                          <p:attrName>style.visibility</p:attrName>
                                        </p:attrNameLst>
                                      </p:cBhvr>
                                      <p:to>
                                        <p:strVal val="visible"/>
                                      </p:to>
                                    </p:set>
                                    <p:animEffect transition="in" filter="fade">
                                      <p:cBhvr>
                                        <p:cTn id="203" dur="250"/>
                                        <p:tgtEl>
                                          <p:spTgt spid="44"/>
                                        </p:tgtEl>
                                      </p:cBhvr>
                                    </p:animEffect>
                                  </p:childTnLst>
                                </p:cTn>
                              </p:par>
                              <p:par>
                                <p:cTn id="204" presetID="0" presetClass="path" presetSubtype="0" repeatCount="indefinite" fill="hold" grpId="0" nodeType="withEffect">
                                  <p:stCondLst>
                                    <p:cond delay="250"/>
                                  </p:stCondLst>
                                  <p:childTnLst>
                                    <p:animMotion origin="layout" path="M -3.125E-6 1.11111E-6 C 0.18282 0.00092 0.1961 0.12685 0.29584 0.12361 C 0.39545 0.11967 0.51576 0.03518 0.60339 0.02708 C 0.69089 0.01921 0.75847 0.07384 0.82097 0.07546 C 0.8836 0.07731 0.93672 0.04444 0.97917 0.03796 C 1.02201 0.03125 1.05065 0.03819 1.07982 0.04467 " pathEditMode="relative" rAng="0" ptsTypes="AAAAAA">
                                      <p:cBhvr>
                                        <p:cTn id="205" dur="3750" fill="hold"/>
                                        <p:tgtEl>
                                          <p:spTgt spid="44"/>
                                        </p:tgtEl>
                                        <p:attrNameLst>
                                          <p:attrName>ppt_x</p:attrName>
                                          <p:attrName>ppt_y</p:attrName>
                                        </p:attrNameLst>
                                      </p:cBhvr>
                                      <p:rCtr x="53984" y="6181"/>
                                    </p:animMotion>
                                  </p:childTnLst>
                                </p:cTn>
                              </p:par>
                              <p:par>
                                <p:cTn id="206" presetID="10" presetClass="entr" presetSubtype="0" fill="hold" grpId="1" nodeType="withEffect">
                                  <p:stCondLst>
                                    <p:cond delay="500"/>
                                  </p:stCondLst>
                                  <p:childTnLst>
                                    <p:set>
                                      <p:cBhvr>
                                        <p:cTn id="207" dur="1" fill="hold">
                                          <p:stCondLst>
                                            <p:cond delay="0"/>
                                          </p:stCondLst>
                                        </p:cTn>
                                        <p:tgtEl>
                                          <p:spTgt spid="45"/>
                                        </p:tgtEl>
                                        <p:attrNameLst>
                                          <p:attrName>style.visibility</p:attrName>
                                        </p:attrNameLst>
                                      </p:cBhvr>
                                      <p:to>
                                        <p:strVal val="visible"/>
                                      </p:to>
                                    </p:set>
                                    <p:animEffect transition="in" filter="fade">
                                      <p:cBhvr>
                                        <p:cTn id="208" dur="250"/>
                                        <p:tgtEl>
                                          <p:spTgt spid="45"/>
                                        </p:tgtEl>
                                      </p:cBhvr>
                                    </p:animEffect>
                                  </p:childTnLst>
                                </p:cTn>
                              </p:par>
                              <p:par>
                                <p:cTn id="209" presetID="0" presetClass="path" presetSubtype="0" repeatCount="indefinite" fill="hold" grpId="0" nodeType="withEffect">
                                  <p:stCondLst>
                                    <p:cond delay="500"/>
                                  </p:stCondLst>
                                  <p:childTnLst>
                                    <p:animMotion origin="layout" path="M 4.16667E-7 4.07407E-6 C 0.08945 -0.00973 0.21016 -0.03195 0.3099 -0.02223 C 0.40911 -0.01297 0.50977 0.05115 0.59648 0.0574 C 0.68307 0.06365 0.76419 0.01551 0.82956 0.01481 C 0.89505 0.01412 0.94714 0.05949 0.98971 0.05324 C 1.03216 0.04629 1.0513 0.04189 1.0806 0.03657 " pathEditMode="relative" rAng="0" ptsTypes="AAAAAA">
                                      <p:cBhvr>
                                        <p:cTn id="210" dur="3750" fill="hold"/>
                                        <p:tgtEl>
                                          <p:spTgt spid="45"/>
                                        </p:tgtEl>
                                        <p:attrNameLst>
                                          <p:attrName>ppt_x</p:attrName>
                                          <p:attrName>ppt_y</p:attrName>
                                        </p:attrNameLst>
                                      </p:cBhvr>
                                      <p:rCtr x="54023" y="1644"/>
                                    </p:animMotion>
                                  </p:childTnLst>
                                </p:cTn>
                              </p:par>
                              <p:par>
                                <p:cTn id="211" presetID="10" presetClass="entr" presetSubtype="0" fill="hold" grpId="1" nodeType="withEffect">
                                  <p:stCondLst>
                                    <p:cond delay="750"/>
                                  </p:stCondLst>
                                  <p:childTnLst>
                                    <p:set>
                                      <p:cBhvr>
                                        <p:cTn id="212" dur="1" fill="hold">
                                          <p:stCondLst>
                                            <p:cond delay="0"/>
                                          </p:stCondLst>
                                        </p:cTn>
                                        <p:tgtEl>
                                          <p:spTgt spid="46"/>
                                        </p:tgtEl>
                                        <p:attrNameLst>
                                          <p:attrName>style.visibility</p:attrName>
                                        </p:attrNameLst>
                                      </p:cBhvr>
                                      <p:to>
                                        <p:strVal val="visible"/>
                                      </p:to>
                                    </p:set>
                                    <p:animEffect transition="in" filter="fade">
                                      <p:cBhvr>
                                        <p:cTn id="213" dur="250"/>
                                        <p:tgtEl>
                                          <p:spTgt spid="46"/>
                                        </p:tgtEl>
                                      </p:cBhvr>
                                    </p:animEffect>
                                  </p:childTnLst>
                                </p:cTn>
                              </p:par>
                              <p:par>
                                <p:cTn id="214" presetID="0" presetClass="path" presetSubtype="0" repeatCount="indefinite" fill="hold" grpId="0" nodeType="withEffect">
                                  <p:stCondLst>
                                    <p:cond delay="750"/>
                                  </p:stCondLst>
                                  <p:childTnLst>
                                    <p:animMotion origin="layout" path="M -1.875E-6 -4.44444E-6 C 0.11524 0.01042 0.20156 -0.08148 0.30287 -0.07731 C 0.4043 -0.07384 0.51914 0.01112 0.60781 0.02362 C 0.69636 0.03565 0.77227 -0.00463 0.83451 -0.00416 C 0.89675 -0.00347 0.93854 0.03241 0.98125 0.02639 C 1.02357 0.01945 1.05495 0.01135 1.07904 -0.00069 " pathEditMode="relative" rAng="0" ptsTypes="AAAAAA">
                                      <p:cBhvr>
                                        <p:cTn id="215" dur="3750" fill="hold"/>
                                        <p:tgtEl>
                                          <p:spTgt spid="46"/>
                                        </p:tgtEl>
                                        <p:attrNameLst>
                                          <p:attrName>ppt_x</p:attrName>
                                          <p:attrName>ppt_y</p:attrName>
                                        </p:attrNameLst>
                                      </p:cBhvr>
                                      <p:rCtr x="53945" y="-2546"/>
                                    </p:animMotion>
                                  </p:childTnLst>
                                </p:cTn>
                              </p:par>
                              <p:par>
                                <p:cTn id="216" presetID="10" presetClass="entr" presetSubtype="0" fill="hold" grpId="1" nodeType="withEffect">
                                  <p:stCondLst>
                                    <p:cond delay="1000"/>
                                  </p:stCondLst>
                                  <p:childTnLst>
                                    <p:set>
                                      <p:cBhvr>
                                        <p:cTn id="217" dur="1" fill="hold">
                                          <p:stCondLst>
                                            <p:cond delay="0"/>
                                          </p:stCondLst>
                                        </p:cTn>
                                        <p:tgtEl>
                                          <p:spTgt spid="47"/>
                                        </p:tgtEl>
                                        <p:attrNameLst>
                                          <p:attrName>style.visibility</p:attrName>
                                        </p:attrNameLst>
                                      </p:cBhvr>
                                      <p:to>
                                        <p:strVal val="visible"/>
                                      </p:to>
                                    </p:set>
                                    <p:animEffect transition="in" filter="fade">
                                      <p:cBhvr>
                                        <p:cTn id="218" dur="250"/>
                                        <p:tgtEl>
                                          <p:spTgt spid="47"/>
                                        </p:tgtEl>
                                      </p:cBhvr>
                                    </p:animEffect>
                                  </p:childTnLst>
                                </p:cTn>
                              </p:par>
                              <p:par>
                                <p:cTn id="219" presetID="0" presetClass="path" presetSubtype="0" repeatCount="indefinite" fill="hold" grpId="0" nodeType="withEffect">
                                  <p:stCondLst>
                                    <p:cond delay="1000"/>
                                  </p:stCondLst>
                                  <p:childTnLst>
                                    <p:animMotion origin="layout" path="M -8.33333E-7 4.44444E-6 C 0.21419 0.00601 0.22214 0.07685 0.32669 0.08032 C 0.43125 0.08402 0.53607 0.02152 0.62708 0.02083 C 0.7181 0.02013 0.81016 0.07407 0.87318 0.07569 C 0.9362 0.07754 0.96471 0.03217 1.00495 0.03171 C 1.04466 0.03125 1.08086 0.04791 1.10872 0.05601 " pathEditMode="relative" rAng="0" ptsTypes="AAAAAA">
                                      <p:cBhvr>
                                        <p:cTn id="220" dur="3750" fill="hold"/>
                                        <p:tgtEl>
                                          <p:spTgt spid="47"/>
                                        </p:tgtEl>
                                        <p:attrNameLst>
                                          <p:attrName>ppt_x</p:attrName>
                                          <p:attrName>ppt_y</p:attrName>
                                        </p:attrNameLst>
                                      </p:cBhvr>
                                      <p:rCtr x="55430" y="4005"/>
                                    </p:animMotion>
                                  </p:childTnLst>
                                </p:cTn>
                              </p:par>
                              <p:par>
                                <p:cTn id="221" presetID="10" presetClass="entr" presetSubtype="0" fill="hold" grpId="1" nodeType="withEffect">
                                  <p:stCondLst>
                                    <p:cond delay="1250"/>
                                  </p:stCondLst>
                                  <p:childTnLst>
                                    <p:set>
                                      <p:cBhvr>
                                        <p:cTn id="222" dur="1" fill="hold">
                                          <p:stCondLst>
                                            <p:cond delay="0"/>
                                          </p:stCondLst>
                                        </p:cTn>
                                        <p:tgtEl>
                                          <p:spTgt spid="48"/>
                                        </p:tgtEl>
                                        <p:attrNameLst>
                                          <p:attrName>style.visibility</p:attrName>
                                        </p:attrNameLst>
                                      </p:cBhvr>
                                      <p:to>
                                        <p:strVal val="visible"/>
                                      </p:to>
                                    </p:set>
                                    <p:animEffect transition="in" filter="fade">
                                      <p:cBhvr>
                                        <p:cTn id="223" dur="250"/>
                                        <p:tgtEl>
                                          <p:spTgt spid="48"/>
                                        </p:tgtEl>
                                      </p:cBhvr>
                                    </p:animEffect>
                                  </p:childTnLst>
                                </p:cTn>
                              </p:par>
                              <p:par>
                                <p:cTn id="224" presetID="0" presetClass="path" presetSubtype="0" repeatCount="indefinite" fill="hold" grpId="0" nodeType="withEffect">
                                  <p:stCondLst>
                                    <p:cond delay="1250"/>
                                  </p:stCondLst>
                                  <p:childTnLst>
                                    <p:animMotion origin="layout" path="M -8.33333E-7 1.85185E-6 C 0.20586 0.03588 0.26133 0.11991 0.34857 0.12037 C 0.43568 0.12037 0.51576 0.09143 0.55612 0.07523 C 0.59649 0.05879 0.64649 0.03588 0.70755 0.03611 C 0.76823 0.0368 0.88099 0.07801 0.92122 0.07731 C 0.96081 0.07708 1.07357 0.07569 1.10872 0.05555 " pathEditMode="relative" rAng="0" ptsTypes="AAAAAA">
                                      <p:cBhvr>
                                        <p:cTn id="225" dur="3750" fill="hold"/>
                                        <p:tgtEl>
                                          <p:spTgt spid="48"/>
                                        </p:tgtEl>
                                        <p:attrNameLst>
                                          <p:attrName>ppt_x</p:attrName>
                                          <p:attrName>ppt_y</p:attrName>
                                        </p:attrNameLst>
                                      </p:cBhvr>
                                      <p:rCtr x="55430" y="6019"/>
                                    </p:animMotion>
                                  </p:childTnLst>
                                </p:cTn>
                              </p:par>
                              <p:par>
                                <p:cTn id="226" presetID="10" presetClass="entr" presetSubtype="0" fill="hold" grpId="1" nodeType="withEffect">
                                  <p:stCondLst>
                                    <p:cond delay="1500"/>
                                  </p:stCondLst>
                                  <p:childTnLst>
                                    <p:set>
                                      <p:cBhvr>
                                        <p:cTn id="227" dur="1" fill="hold">
                                          <p:stCondLst>
                                            <p:cond delay="0"/>
                                          </p:stCondLst>
                                        </p:cTn>
                                        <p:tgtEl>
                                          <p:spTgt spid="49"/>
                                        </p:tgtEl>
                                        <p:attrNameLst>
                                          <p:attrName>style.visibility</p:attrName>
                                        </p:attrNameLst>
                                      </p:cBhvr>
                                      <p:to>
                                        <p:strVal val="visible"/>
                                      </p:to>
                                    </p:set>
                                    <p:animEffect transition="in" filter="fade">
                                      <p:cBhvr>
                                        <p:cTn id="228" dur="250"/>
                                        <p:tgtEl>
                                          <p:spTgt spid="49"/>
                                        </p:tgtEl>
                                      </p:cBhvr>
                                    </p:animEffect>
                                  </p:childTnLst>
                                </p:cTn>
                              </p:par>
                              <p:par>
                                <p:cTn id="229" presetID="0" presetClass="path" presetSubtype="0" repeatCount="indefinite" fill="hold" grpId="0" nodeType="withEffect">
                                  <p:stCondLst>
                                    <p:cond delay="1500"/>
                                  </p:stCondLst>
                                  <p:childTnLst>
                                    <p:animMotion origin="layout" path="M -4.58333E-6 1.11111E-6 C 0.10209 -0.0206 0.21654 -0.05046 0.30769 -0.04329 C 0.39909 -0.03565 0.46875 0.03704 0.54714 0.04467 C 0.62566 0.05231 0.70756 0.00208 0.778 0.00255 C 0.84831 0.00278 0.92683 0.05393 0.96954 0.04745 C 1.01185 0.04097 1.06172 0.03079 1.08607 0.01875 " pathEditMode="relative" rAng="0" ptsTypes="AAAAAA">
                                      <p:cBhvr>
                                        <p:cTn id="230" dur="3750" fill="hold"/>
                                        <p:tgtEl>
                                          <p:spTgt spid="49"/>
                                        </p:tgtEl>
                                        <p:attrNameLst>
                                          <p:attrName>ppt_x</p:attrName>
                                          <p:attrName>ppt_y</p:attrName>
                                        </p:attrNameLst>
                                      </p:cBhvr>
                                      <p:rCtr x="54297" y="162"/>
                                    </p:animMotion>
                                  </p:childTnLst>
                                </p:cTn>
                              </p:par>
                              <p:par>
                                <p:cTn id="231" presetID="10" presetClass="entr" presetSubtype="0" fill="hold" grpId="1" nodeType="withEffect">
                                  <p:stCondLst>
                                    <p:cond delay="1750"/>
                                  </p:stCondLst>
                                  <p:childTnLst>
                                    <p:set>
                                      <p:cBhvr>
                                        <p:cTn id="232" dur="1" fill="hold">
                                          <p:stCondLst>
                                            <p:cond delay="0"/>
                                          </p:stCondLst>
                                        </p:cTn>
                                        <p:tgtEl>
                                          <p:spTgt spid="50"/>
                                        </p:tgtEl>
                                        <p:attrNameLst>
                                          <p:attrName>style.visibility</p:attrName>
                                        </p:attrNameLst>
                                      </p:cBhvr>
                                      <p:to>
                                        <p:strVal val="visible"/>
                                      </p:to>
                                    </p:set>
                                    <p:animEffect transition="in" filter="fade">
                                      <p:cBhvr>
                                        <p:cTn id="233" dur="250"/>
                                        <p:tgtEl>
                                          <p:spTgt spid="50"/>
                                        </p:tgtEl>
                                      </p:cBhvr>
                                    </p:animEffect>
                                  </p:childTnLst>
                                </p:cTn>
                              </p:par>
                              <p:par>
                                <p:cTn id="234" presetID="0" presetClass="path" presetSubtype="0" repeatCount="indefinite" fill="hold" grpId="0" nodeType="withEffect">
                                  <p:stCondLst>
                                    <p:cond delay="1750"/>
                                  </p:stCondLst>
                                  <p:childTnLst>
                                    <p:animMotion origin="layout" path="M -3.33333E-6 -3.33333E-6 C 0.08946 -0.00949 0.23542 0.11343 0.33334 0.11482 C 0.43125 0.11574 0.52266 0.01158 0.5875 0.0088 C 0.65235 0.00556 0.71289 0.05764 0.77943 0.06158 C 0.84558 0.06528 0.94323 0.03843 0.98581 0.03195 C 1.02826 0.02523 1.05131 0.0419 1.0806 0.03681 " pathEditMode="relative" rAng="0" ptsTypes="AAAAAA">
                                      <p:cBhvr>
                                        <p:cTn id="235" dur="3750" fill="hold"/>
                                        <p:tgtEl>
                                          <p:spTgt spid="50"/>
                                        </p:tgtEl>
                                        <p:attrNameLst>
                                          <p:attrName>ppt_x</p:attrName>
                                          <p:attrName>ppt_y</p:attrName>
                                        </p:attrNameLst>
                                      </p:cBhvr>
                                      <p:rCtr x="54023" y="5694"/>
                                    </p:animMotion>
                                  </p:childTnLst>
                                </p:cTn>
                              </p:par>
                              <p:par>
                                <p:cTn id="236" presetID="10" presetClass="entr" presetSubtype="0" fill="hold" grpId="1" nodeType="withEffect">
                                  <p:stCondLst>
                                    <p:cond delay="2000"/>
                                  </p:stCondLst>
                                  <p:childTnLst>
                                    <p:set>
                                      <p:cBhvr>
                                        <p:cTn id="237" dur="1" fill="hold">
                                          <p:stCondLst>
                                            <p:cond delay="0"/>
                                          </p:stCondLst>
                                        </p:cTn>
                                        <p:tgtEl>
                                          <p:spTgt spid="51"/>
                                        </p:tgtEl>
                                        <p:attrNameLst>
                                          <p:attrName>style.visibility</p:attrName>
                                        </p:attrNameLst>
                                      </p:cBhvr>
                                      <p:to>
                                        <p:strVal val="visible"/>
                                      </p:to>
                                    </p:set>
                                    <p:animEffect transition="in" filter="fade">
                                      <p:cBhvr>
                                        <p:cTn id="238" dur="250"/>
                                        <p:tgtEl>
                                          <p:spTgt spid="51"/>
                                        </p:tgtEl>
                                      </p:cBhvr>
                                    </p:animEffect>
                                  </p:childTnLst>
                                </p:cTn>
                              </p:par>
                              <p:par>
                                <p:cTn id="239" presetID="0" presetClass="path" presetSubtype="0" repeatCount="indefinite" fill="hold" grpId="0" nodeType="withEffect">
                                  <p:stCondLst>
                                    <p:cond delay="2000"/>
                                  </p:stCondLst>
                                  <p:childTnLst>
                                    <p:animMotion origin="layout" path="M 2.5E-6 -2.59259E-6 C 0.11523 0.01065 0.20664 -0.01528 0.30169 -0.0125 C 0.39557 -0.00949 0.47864 0.01528 0.56562 0.01736 C 0.65247 0.01945 0.7539 -0.00185 0.82317 -0.00046 C 0.89258 0.00093 0.93854 0.03264 0.98125 0.02616 C 1.02357 0.01945 1.05495 0.01158 1.07903 -0.00046 " pathEditMode="relative" rAng="0" ptsTypes="AAAAAA">
                                      <p:cBhvr>
                                        <p:cTn id="240" dur="3750" fill="hold"/>
                                        <p:tgtEl>
                                          <p:spTgt spid="51"/>
                                        </p:tgtEl>
                                        <p:attrNameLst>
                                          <p:attrName>ppt_x</p:attrName>
                                          <p:attrName>ppt_y</p:attrName>
                                        </p:attrNameLst>
                                      </p:cBhvr>
                                      <p:rCtr x="53945" y="694"/>
                                    </p:animMotion>
                                  </p:childTnLst>
                                </p:cTn>
                              </p:par>
                              <p:par>
                                <p:cTn id="241" presetID="10" presetClass="entr" presetSubtype="0" fill="hold" grpId="1" nodeType="withEffect">
                                  <p:stCondLst>
                                    <p:cond delay="2000"/>
                                  </p:stCondLst>
                                  <p:childTnLst>
                                    <p:set>
                                      <p:cBhvr>
                                        <p:cTn id="242" dur="1" fill="hold">
                                          <p:stCondLst>
                                            <p:cond delay="0"/>
                                          </p:stCondLst>
                                        </p:cTn>
                                        <p:tgtEl>
                                          <p:spTgt spid="8"/>
                                        </p:tgtEl>
                                        <p:attrNameLst>
                                          <p:attrName>style.visibility</p:attrName>
                                        </p:attrNameLst>
                                      </p:cBhvr>
                                      <p:to>
                                        <p:strVal val="visible"/>
                                      </p:to>
                                    </p:set>
                                    <p:animEffect transition="in" filter="fade">
                                      <p:cBhvr>
                                        <p:cTn id="243" dur="500"/>
                                        <p:tgtEl>
                                          <p:spTgt spid="8"/>
                                        </p:tgtEl>
                                      </p:cBhvr>
                                    </p:animEffect>
                                  </p:childTnLst>
                                </p:cTn>
                              </p:par>
                              <p:par>
                                <p:cTn id="244" presetID="35" presetClass="path" presetSubtype="0" repeatCount="indefinite" autoRev="1" fill="hold" grpId="0" nodeType="withEffect">
                                  <p:stCondLst>
                                    <p:cond delay="2000"/>
                                  </p:stCondLst>
                                  <p:childTnLst>
                                    <p:animMotion origin="layout" path="M -6.25E-7 2.96296E-6 L -0.56354 2.96296E-6 " pathEditMode="relative" rAng="0" ptsTypes="AA">
                                      <p:cBhvr>
                                        <p:cTn id="245" dur="5000" fill="hold"/>
                                        <p:tgtEl>
                                          <p:spTgt spid="8"/>
                                        </p:tgtEl>
                                        <p:attrNameLst>
                                          <p:attrName>ppt_x</p:attrName>
                                          <p:attrName>ppt_y</p:attrName>
                                        </p:attrNameLst>
                                      </p:cBhvr>
                                      <p:rCtr x="-281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1" grpId="0" animBg="1"/>
      <p:bldP spid="12" grpId="0" animBg="1"/>
      <p:bldP spid="12" grpId="1" animBg="1"/>
      <p:bldP spid="12" grpId="2" animBg="1"/>
      <p:bldP spid="12" grpId="3" animBg="1"/>
      <p:bldP spid="13" grpId="0" animBg="1"/>
      <p:bldP spid="13" grpId="1" animBg="1"/>
      <p:bldP spid="13" grpId="2" animBg="1"/>
      <p:bldP spid="13" grpId="3" animBg="1"/>
      <p:bldP spid="14" grpId="0" animBg="1"/>
      <p:bldP spid="14" grpId="1" animBg="1"/>
      <p:bldP spid="14" grpId="2" animBg="1"/>
      <p:bldP spid="14" grpId="3" animBg="1"/>
      <p:bldP spid="15" grpId="0" animBg="1"/>
      <p:bldP spid="15" grpId="1" animBg="1"/>
      <p:bldP spid="15" grpId="2" animBg="1"/>
      <p:bldP spid="15" grpId="3" animBg="1"/>
      <p:bldP spid="22" grpId="0" animBg="1"/>
      <p:bldP spid="22" grpId="1" animBg="1"/>
      <p:bldP spid="23" grpId="0" animBg="1"/>
      <p:bldP spid="23"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矩形 2"/>
          <p:cNvSpPr/>
          <p:nvPr userDrawn="1"/>
        </p:nvSpPr>
        <p:spPr>
          <a:xfrm>
            <a:off x="-144462" y="3429000"/>
            <a:ext cx="12476162" cy="3429000"/>
          </a:xfrm>
          <a:prstGeom prst="rect">
            <a:avLst/>
          </a:prstGeom>
          <a:blipFill dpi="0" rotWithShape="0">
            <a:blip r:embed="rId3"/>
            <a:srcRect/>
            <a:tile tx="0" ty="0" sx="100000" sy="100000" flip="none" algn="tl"/>
          </a:blipFill>
          <a:ln>
            <a:noFill/>
          </a:ln>
          <a:effectLst>
            <a:innerShdw blurRad="88900" dist="635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ym typeface="+mn-lt"/>
            </a:endParaRPr>
          </a:p>
        </p:txBody>
      </p:sp>
      <p:grpSp>
        <p:nvGrpSpPr>
          <p:cNvPr id="8" name="PA_组合 17"/>
          <p:cNvGrpSpPr/>
          <p:nvPr userDrawn="1">
            <p:custDataLst>
              <p:tags r:id="rId1"/>
            </p:custDataLst>
          </p:nvPr>
        </p:nvGrpSpPr>
        <p:grpSpPr>
          <a:xfrm rot="19800000">
            <a:off x="586569" y="255984"/>
            <a:ext cx="735034" cy="735033"/>
            <a:chOff x="5286374" y="858817"/>
            <a:chExt cx="735034" cy="735033"/>
          </a:xfrm>
        </p:grpSpPr>
        <p:sp>
          <p:nvSpPr>
            <p:cNvPr id="9" name="椭圆 8"/>
            <p:cNvSpPr/>
            <p:nvPr/>
          </p:nvSpPr>
          <p:spPr>
            <a:xfrm>
              <a:off x="5286375" y="858817"/>
              <a:ext cx="735033" cy="735033"/>
            </a:xfrm>
            <a:prstGeom prst="ellipse">
              <a:avLst/>
            </a:prstGeom>
            <a:gradFill>
              <a:gsLst>
                <a:gs pos="1000">
                  <a:schemeClr val="bg1"/>
                </a:gs>
                <a:gs pos="100000">
                  <a:schemeClr val="bg1">
                    <a:lumMod val="95000"/>
                  </a:schemeClr>
                </a:gs>
              </a:gsLst>
              <a:lin ang="5400000" scaled="1"/>
            </a:gradFill>
            <a:ln>
              <a:noFill/>
            </a:ln>
            <a:effectLst>
              <a:outerShdw blurRad="127000" dist="635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10" name="同心圆 9"/>
            <p:cNvSpPr/>
            <p:nvPr/>
          </p:nvSpPr>
          <p:spPr>
            <a:xfrm>
              <a:off x="5455051" y="1027493"/>
              <a:ext cx="397680" cy="397680"/>
            </a:xfrm>
            <a:prstGeom prst="donut">
              <a:avLst>
                <a:gd name="adj" fmla="val 135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ndParaRPr>
            </a:p>
          </p:txBody>
        </p:sp>
        <p:sp>
          <p:nvSpPr>
            <p:cNvPr id="11" name="任意多边形 10"/>
            <p:cNvSpPr/>
            <p:nvPr/>
          </p:nvSpPr>
          <p:spPr>
            <a:xfrm>
              <a:off x="5286374" y="858817"/>
              <a:ext cx="735034" cy="371896"/>
            </a:xfrm>
            <a:custGeom>
              <a:avLst/>
              <a:gdLst>
                <a:gd name="connsiteX0" fmla="*/ 367517 w 735034"/>
                <a:gd name="connsiteY0" fmla="*/ 0 h 371896"/>
                <a:gd name="connsiteX1" fmla="*/ 735034 w 735034"/>
                <a:gd name="connsiteY1" fmla="*/ 367517 h 371896"/>
                <a:gd name="connsiteX2" fmla="*/ 734593 w 735034"/>
                <a:gd name="connsiteY2" fmla="*/ 371896 h 371896"/>
                <a:gd name="connsiteX3" fmla="*/ 442 w 735034"/>
                <a:gd name="connsiteY3" fmla="*/ 371896 h 371896"/>
                <a:gd name="connsiteX4" fmla="*/ 0 w 735034"/>
                <a:gd name="connsiteY4" fmla="*/ 367517 h 371896"/>
                <a:gd name="connsiteX5" fmla="*/ 367517 w 735034"/>
                <a:gd name="connsiteY5" fmla="*/ 0 h 37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034" h="371896">
                  <a:moveTo>
                    <a:pt x="367517" y="0"/>
                  </a:moveTo>
                  <a:cubicBezTo>
                    <a:pt x="570491" y="0"/>
                    <a:pt x="735034" y="164543"/>
                    <a:pt x="735034" y="367517"/>
                  </a:cubicBezTo>
                  <a:lnTo>
                    <a:pt x="734593" y="371896"/>
                  </a:lnTo>
                  <a:lnTo>
                    <a:pt x="442" y="371896"/>
                  </a:lnTo>
                  <a:lnTo>
                    <a:pt x="0" y="367517"/>
                  </a:lnTo>
                  <a:cubicBezTo>
                    <a:pt x="0" y="164543"/>
                    <a:pt x="164543" y="0"/>
                    <a:pt x="367517" y="0"/>
                  </a:cubicBez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grpSp>
      <p:sp>
        <p:nvSpPr>
          <p:cNvPr id="12" name="文本占位符 49"/>
          <p:cNvSpPr>
            <a:spLocks noGrp="1"/>
          </p:cNvSpPr>
          <p:nvPr>
            <p:ph type="body" sz="quarter" idx="10" hasCustomPrompt="1"/>
          </p:nvPr>
        </p:nvSpPr>
        <p:spPr>
          <a:xfrm>
            <a:off x="1410940" y="297787"/>
            <a:ext cx="8383148" cy="480131"/>
          </a:xfrm>
          <a:prstGeom prst="rect">
            <a:avLst/>
          </a:prstGeom>
          <a:noFill/>
        </p:spPr>
        <p:txBody>
          <a:bodyPr wrap="square" rtlCol="0" anchor="ctr" anchorCtr="0">
            <a:spAutoFit/>
          </a:bodyPr>
          <a:lstStyle>
            <a:lvl1pPr marL="0" indent="0">
              <a:buFontTx/>
              <a:buNone/>
              <a:defRPr lang="zh-CN" altLang="en-US" sz="2800" dirty="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marL="0" lvl="0"/>
            <a:r>
              <a:rPr lang="zh-CN" altLang="en-US" dirty="0"/>
              <a:t>请在这里添加您的标题</a:t>
            </a:r>
          </a:p>
        </p:txBody>
      </p:sp>
      <p:sp>
        <p:nvSpPr>
          <p:cNvPr id="13" name="文本占位符 49"/>
          <p:cNvSpPr>
            <a:spLocks noGrp="1"/>
          </p:cNvSpPr>
          <p:nvPr>
            <p:ph type="body" sz="quarter" idx="11" hasCustomPrompt="1"/>
          </p:nvPr>
        </p:nvSpPr>
        <p:spPr>
          <a:xfrm>
            <a:off x="1410940" y="732310"/>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50000"/>
                  </a:schemeClr>
                </a:solidFill>
                <a:latin typeface="Century Gothic" panose="020B0502020202020204" pitchFamily="34" charset="0"/>
                <a:cs typeface="Arial" panose="020B0604020202020204" pitchFamily="34" charset="0"/>
              </a:defRPr>
            </a:lvl1pPr>
          </a:lstStyle>
          <a:p>
            <a:pPr marL="0" lvl="0"/>
            <a:r>
              <a:rPr lang="en-US" altLang="zh-CN" dirty="0"/>
              <a:t>Please add your title here</a:t>
            </a:r>
          </a:p>
        </p:txBody>
      </p:sp>
      <p:sp>
        <p:nvSpPr>
          <p:cNvPr id="15" name="Rectangle 1"/>
          <p:cNvSpPr>
            <a:spLocks noChangeAspect="1"/>
          </p:cNvSpPr>
          <p:nvPr userDrawn="1"/>
        </p:nvSpPr>
        <p:spPr>
          <a:xfrm>
            <a:off x="11162346" y="6336929"/>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16" name="Page Number"/>
          <p:cNvSpPr txBox="1"/>
          <p:nvPr userDrawn="1"/>
        </p:nvSpPr>
        <p:spPr>
          <a:xfrm>
            <a:off x="11156238" y="6378431"/>
            <a:ext cx="372218" cy="276999"/>
          </a:xfrm>
          <a:prstGeom prst="rect">
            <a:avLst/>
          </a:prstGeom>
          <a:noFill/>
        </p:spPr>
        <p:txBody>
          <a:bodyPr wrap="none" rtlCol="0" anchor="ctr" anchorCtr="0">
            <a:spAutoFit/>
          </a:bodyPr>
          <a:lstStyle/>
          <a:p>
            <a:pPr algn="ctr"/>
            <a:fld id="{A9F9B322-0B91-4BE5-8745-9ABB25135DE1}" type="slidenum">
              <a:rPr lang="zh-CN" altLang="en-US" sz="1200" smtClean="0">
                <a:solidFill>
                  <a:schemeClr val="bg1">
                    <a:lumMod val="95000"/>
                  </a:schemeClr>
                </a:solidFill>
                <a:latin typeface="+mj-lt"/>
              </a:rPr>
              <a:pPr/>
              <a:t>‹#›</a:t>
            </a:fld>
            <a:endParaRPr lang="en-US" sz="900" dirty="0">
              <a:solidFill>
                <a:schemeClr val="bg1">
                  <a:lumMod val="95000"/>
                </a:schemeClr>
              </a:solidFill>
              <a:latin typeface="+mj-lt"/>
              <a:ea typeface="Open Sans" panose="020B0606030504020204" pitchFamily="34" charset="0"/>
              <a:cs typeface="Open Sans" panose="020B0606030504020204" pitchFamily="34" charset="0"/>
            </a:endParaRPr>
          </a:p>
        </p:txBody>
      </p:sp>
      <p:sp>
        <p:nvSpPr>
          <p:cNvPr id="17" name="WebSiteName"/>
          <p:cNvSpPr txBox="1"/>
          <p:nvPr userDrawn="1"/>
        </p:nvSpPr>
        <p:spPr>
          <a:xfrm>
            <a:off x="5202392" y="6378431"/>
            <a:ext cx="1787221" cy="276999"/>
          </a:xfrm>
          <a:prstGeom prst="rect">
            <a:avLst/>
          </a:prstGeom>
          <a:noFill/>
        </p:spPr>
        <p:txBody>
          <a:bodyPr wrap="none" rtlCol="0">
            <a:spAutoFit/>
          </a:bodyPr>
          <a:lstStyle/>
          <a:p>
            <a:pPr algn="ctr"/>
            <a:r>
              <a:rPr lang="en-US" sz="1200" dirty="0">
                <a:solidFill>
                  <a:schemeClr val="tx2"/>
                </a:solidFill>
                <a:latin typeface="+mj-lt"/>
                <a:ea typeface="Open Sans" panose="020B0606030504020204" pitchFamily="34" charset="0"/>
                <a:cs typeface="Open Sans" panose="020B0606030504020204" pitchFamily="34" charset="0"/>
              </a:rPr>
              <a:t>www.</a:t>
            </a:r>
            <a:r>
              <a:rPr lang="en-US" sz="1200" dirty="0">
                <a:solidFill>
                  <a:schemeClr val="accent1"/>
                </a:solidFill>
                <a:latin typeface="+mj-lt"/>
                <a:ea typeface="Open Sans" panose="020B0606030504020204" pitchFamily="34" charset="0"/>
                <a:cs typeface="Open Sans" panose="020B0606030504020204" pitchFamily="34" charset="0"/>
              </a:rPr>
              <a:t>websitename</a:t>
            </a:r>
            <a:r>
              <a:rPr lang="en-US" sz="1200" dirty="0">
                <a:solidFill>
                  <a:schemeClr val="tx2"/>
                </a:solidFill>
                <a:latin typeface="+mj-lt"/>
                <a:ea typeface="Open Sans" panose="020B0606030504020204" pitchFamily="34" charset="0"/>
                <a:cs typeface="Open Sans" panose="020B0606030504020204" pitchFamily="34" charset="0"/>
              </a:rPr>
              <a:t>.com</a:t>
            </a:r>
          </a:p>
        </p:txBody>
      </p:sp>
      <p:sp>
        <p:nvSpPr>
          <p:cNvPr id="18" name="矩形 17"/>
          <p:cNvSpPr/>
          <p:nvPr userDrawn="1"/>
        </p:nvSpPr>
        <p:spPr>
          <a:xfrm>
            <a:off x="523452" y="6378651"/>
            <a:ext cx="133722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rPr>
              <a:t>Company</a:t>
            </a:r>
            <a:r>
              <a:rPr kumimoji="0" lang="en-US" altLang="zh-CN" sz="1200" b="0"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rPr>
              <a:t> Name</a:t>
            </a:r>
          </a:p>
        </p:txBody>
      </p:sp>
    </p:spTree>
    <p:extLst>
      <p:ext uri="{BB962C8B-B14F-4D97-AF65-F5344CB8AC3E}">
        <p14:creationId xmlns:p14="http://schemas.microsoft.com/office/powerpoint/2010/main" val="491217635"/>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iterate type="lt">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1" decel="100000" fill="hold" nodeType="withEffect">
                  <p:stCondLst>
                    <p:cond delay="0"/>
                  </p:stCondLst>
                  <p:iterate type="lt">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文本框 1"/>
          <p:cNvSpPr txBox="1"/>
          <p:nvPr userDrawn="1"/>
        </p:nvSpPr>
        <p:spPr>
          <a:xfrm>
            <a:off x="1910495" y="-381141"/>
            <a:ext cx="2436886" cy="307777"/>
          </a:xfrm>
          <a:prstGeom prst="rect">
            <a:avLst/>
          </a:prstGeom>
          <a:noFill/>
        </p:spPr>
        <p:txBody>
          <a:bodyPr wrap="none" rtlCol="0">
            <a:spAutoFit/>
          </a:bodyPr>
          <a:lstStyle/>
          <a:p>
            <a:r>
              <a:rPr lang="en-US" altLang="zh-CN" sz="1400" dirty="0">
                <a:latin typeface="+mj-lt"/>
              </a:rPr>
              <a:t>AUTHORSHIP</a:t>
            </a:r>
            <a:r>
              <a:rPr lang="zh-CN" altLang="en-US" sz="1400" dirty="0">
                <a:latin typeface="+mj-lt"/>
              </a:rPr>
              <a:t>：</a:t>
            </a:r>
            <a:r>
              <a:rPr lang="en-US" altLang="zh-CN" sz="1400" dirty="0">
                <a:latin typeface="+mj-lt"/>
              </a:rPr>
              <a:t>729615610</a:t>
            </a:r>
            <a:endParaRPr lang="zh-CN" altLang="en-US" sz="1400" dirty="0">
              <a:latin typeface="+mj-lt"/>
            </a:endParaRPr>
          </a:p>
        </p:txBody>
      </p:sp>
      <p:sp>
        <p:nvSpPr>
          <p:cNvPr id="3" name="直角三角形 2"/>
          <p:cNvSpPr/>
          <p:nvPr userDrawn="1"/>
        </p:nvSpPr>
        <p:spPr>
          <a:xfrm rot="18900000">
            <a:off x="-2627775" y="-5936490"/>
            <a:ext cx="10902547" cy="10902547"/>
          </a:xfrm>
          <a:prstGeom prst="rtTriangle">
            <a:avLst/>
          </a:prstGeom>
          <a:blipFill dpi="0" rotWithShape="0">
            <a:blip r:embed="rId3"/>
            <a:srcRect/>
            <a:tile tx="0" ty="0" sx="100000" sy="100000" flip="none" algn="tl"/>
          </a:blipFill>
          <a:ln>
            <a:noFill/>
          </a:ln>
          <a:effectLst>
            <a:innerShdw blurRad="127000" dist="254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grpSp>
        <p:nvGrpSpPr>
          <p:cNvPr id="9" name="PA_组合 17"/>
          <p:cNvGrpSpPr/>
          <p:nvPr userDrawn="1">
            <p:custDataLst>
              <p:tags r:id="rId1"/>
            </p:custDataLst>
          </p:nvPr>
        </p:nvGrpSpPr>
        <p:grpSpPr>
          <a:xfrm rot="19800000">
            <a:off x="586569" y="255984"/>
            <a:ext cx="735034" cy="735033"/>
            <a:chOff x="5286374" y="858817"/>
            <a:chExt cx="735034" cy="735033"/>
          </a:xfrm>
        </p:grpSpPr>
        <p:sp>
          <p:nvSpPr>
            <p:cNvPr id="10" name="椭圆 9"/>
            <p:cNvSpPr/>
            <p:nvPr/>
          </p:nvSpPr>
          <p:spPr>
            <a:xfrm>
              <a:off x="5286375" y="858817"/>
              <a:ext cx="735033" cy="735033"/>
            </a:xfrm>
            <a:prstGeom prst="ellipse">
              <a:avLst/>
            </a:prstGeom>
            <a:gradFill>
              <a:gsLst>
                <a:gs pos="1000">
                  <a:schemeClr val="bg1"/>
                </a:gs>
                <a:gs pos="100000">
                  <a:schemeClr val="bg1">
                    <a:lumMod val="95000"/>
                  </a:schemeClr>
                </a:gs>
              </a:gsLst>
              <a:lin ang="5400000" scaled="1"/>
            </a:gradFill>
            <a:ln>
              <a:noFill/>
            </a:ln>
            <a:effectLst>
              <a:outerShdw blurRad="127000" dist="635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11" name="同心圆 10"/>
            <p:cNvSpPr/>
            <p:nvPr/>
          </p:nvSpPr>
          <p:spPr>
            <a:xfrm>
              <a:off x="5455051" y="1027493"/>
              <a:ext cx="397680" cy="397680"/>
            </a:xfrm>
            <a:prstGeom prst="donut">
              <a:avLst>
                <a:gd name="adj" fmla="val 135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ndParaRPr>
            </a:p>
          </p:txBody>
        </p:sp>
        <p:sp>
          <p:nvSpPr>
            <p:cNvPr id="12" name="任意多边形 11"/>
            <p:cNvSpPr/>
            <p:nvPr/>
          </p:nvSpPr>
          <p:spPr>
            <a:xfrm>
              <a:off x="5286374" y="858817"/>
              <a:ext cx="735034" cy="371896"/>
            </a:xfrm>
            <a:custGeom>
              <a:avLst/>
              <a:gdLst>
                <a:gd name="connsiteX0" fmla="*/ 367517 w 735034"/>
                <a:gd name="connsiteY0" fmla="*/ 0 h 371896"/>
                <a:gd name="connsiteX1" fmla="*/ 735034 w 735034"/>
                <a:gd name="connsiteY1" fmla="*/ 367517 h 371896"/>
                <a:gd name="connsiteX2" fmla="*/ 734593 w 735034"/>
                <a:gd name="connsiteY2" fmla="*/ 371896 h 371896"/>
                <a:gd name="connsiteX3" fmla="*/ 442 w 735034"/>
                <a:gd name="connsiteY3" fmla="*/ 371896 h 371896"/>
                <a:gd name="connsiteX4" fmla="*/ 0 w 735034"/>
                <a:gd name="connsiteY4" fmla="*/ 367517 h 371896"/>
                <a:gd name="connsiteX5" fmla="*/ 367517 w 735034"/>
                <a:gd name="connsiteY5" fmla="*/ 0 h 37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034" h="371896">
                  <a:moveTo>
                    <a:pt x="367517" y="0"/>
                  </a:moveTo>
                  <a:cubicBezTo>
                    <a:pt x="570491" y="0"/>
                    <a:pt x="735034" y="164543"/>
                    <a:pt x="735034" y="367517"/>
                  </a:cubicBezTo>
                  <a:lnTo>
                    <a:pt x="734593" y="371896"/>
                  </a:lnTo>
                  <a:lnTo>
                    <a:pt x="442" y="371896"/>
                  </a:lnTo>
                  <a:lnTo>
                    <a:pt x="0" y="367517"/>
                  </a:lnTo>
                  <a:cubicBezTo>
                    <a:pt x="0" y="164543"/>
                    <a:pt x="164543" y="0"/>
                    <a:pt x="367517" y="0"/>
                  </a:cubicBezTo>
                  <a:close/>
                </a:path>
              </a:pathLst>
            </a:custGeom>
            <a:solidFill>
              <a:schemeClr val="bg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grpSp>
      <p:sp>
        <p:nvSpPr>
          <p:cNvPr id="13" name="文本占位符 49"/>
          <p:cNvSpPr>
            <a:spLocks noGrp="1"/>
          </p:cNvSpPr>
          <p:nvPr>
            <p:ph type="body" sz="quarter" idx="10" hasCustomPrompt="1"/>
          </p:nvPr>
        </p:nvSpPr>
        <p:spPr>
          <a:xfrm>
            <a:off x="1410940" y="297787"/>
            <a:ext cx="8383148" cy="480131"/>
          </a:xfrm>
          <a:prstGeom prst="rect">
            <a:avLst/>
          </a:prstGeom>
          <a:noFill/>
        </p:spPr>
        <p:txBody>
          <a:bodyPr wrap="square" rtlCol="0" anchor="ctr" anchorCtr="0">
            <a:spAutoFit/>
          </a:bodyPr>
          <a:lstStyle>
            <a:lvl1pPr marL="0" indent="0">
              <a:buFontTx/>
              <a:buNone/>
              <a:defRPr lang="zh-CN" altLang="en-US" sz="2800" dirty="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marL="0" lvl="0"/>
            <a:r>
              <a:rPr lang="zh-CN" altLang="en-US" dirty="0"/>
              <a:t>请在这里添加您的标题</a:t>
            </a:r>
          </a:p>
        </p:txBody>
      </p:sp>
      <p:sp>
        <p:nvSpPr>
          <p:cNvPr id="14" name="文本占位符 49"/>
          <p:cNvSpPr>
            <a:spLocks noGrp="1"/>
          </p:cNvSpPr>
          <p:nvPr>
            <p:ph type="body" sz="quarter" idx="11" hasCustomPrompt="1"/>
          </p:nvPr>
        </p:nvSpPr>
        <p:spPr>
          <a:xfrm>
            <a:off x="1410940" y="732310"/>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50000"/>
                  </a:schemeClr>
                </a:solidFill>
                <a:latin typeface="Century Gothic" panose="020B0502020202020204" pitchFamily="34" charset="0"/>
                <a:cs typeface="Arial" panose="020B0604020202020204" pitchFamily="34" charset="0"/>
              </a:defRPr>
            </a:lvl1pPr>
          </a:lstStyle>
          <a:p>
            <a:pPr marL="0" lvl="0"/>
            <a:r>
              <a:rPr lang="en-US" altLang="zh-CN" dirty="0"/>
              <a:t>Please add your title here</a:t>
            </a:r>
          </a:p>
        </p:txBody>
      </p:sp>
      <p:sp>
        <p:nvSpPr>
          <p:cNvPr id="15" name="Rectangle 1"/>
          <p:cNvSpPr>
            <a:spLocks noChangeAspect="1"/>
          </p:cNvSpPr>
          <p:nvPr userDrawn="1"/>
        </p:nvSpPr>
        <p:spPr>
          <a:xfrm>
            <a:off x="11162346" y="6336929"/>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16" name="Page Number"/>
          <p:cNvSpPr txBox="1"/>
          <p:nvPr userDrawn="1"/>
        </p:nvSpPr>
        <p:spPr>
          <a:xfrm>
            <a:off x="11156238" y="6378431"/>
            <a:ext cx="372218" cy="276999"/>
          </a:xfrm>
          <a:prstGeom prst="rect">
            <a:avLst/>
          </a:prstGeom>
          <a:noFill/>
        </p:spPr>
        <p:txBody>
          <a:bodyPr wrap="none" rtlCol="0" anchor="ctr" anchorCtr="0">
            <a:spAutoFit/>
          </a:bodyPr>
          <a:lstStyle/>
          <a:p>
            <a:pPr algn="ctr"/>
            <a:fld id="{A9F9B322-0B91-4BE5-8745-9ABB25135DE1}" type="slidenum">
              <a:rPr lang="zh-CN" altLang="en-US" sz="1200" smtClean="0">
                <a:solidFill>
                  <a:schemeClr val="bg1">
                    <a:lumMod val="95000"/>
                  </a:schemeClr>
                </a:solidFill>
                <a:latin typeface="+mj-lt"/>
              </a:rPr>
              <a:pPr/>
              <a:t>‹#›</a:t>
            </a:fld>
            <a:endParaRPr lang="en-US" sz="900" dirty="0">
              <a:solidFill>
                <a:schemeClr val="bg1">
                  <a:lumMod val="95000"/>
                </a:schemeClr>
              </a:solidFill>
              <a:latin typeface="+mj-lt"/>
              <a:ea typeface="Open Sans" panose="020B0606030504020204" pitchFamily="34" charset="0"/>
              <a:cs typeface="Open Sans" panose="020B0606030504020204" pitchFamily="34" charset="0"/>
            </a:endParaRPr>
          </a:p>
        </p:txBody>
      </p:sp>
      <p:sp>
        <p:nvSpPr>
          <p:cNvPr id="17" name="WebSiteName"/>
          <p:cNvSpPr txBox="1"/>
          <p:nvPr userDrawn="1"/>
        </p:nvSpPr>
        <p:spPr>
          <a:xfrm>
            <a:off x="5202392" y="6378431"/>
            <a:ext cx="1787221" cy="276999"/>
          </a:xfrm>
          <a:prstGeom prst="rect">
            <a:avLst/>
          </a:prstGeom>
          <a:noFill/>
        </p:spPr>
        <p:txBody>
          <a:bodyPr wrap="none" rtlCol="0">
            <a:spAutoFit/>
          </a:bodyPr>
          <a:lstStyle/>
          <a:p>
            <a:pPr algn="ctr"/>
            <a:r>
              <a:rPr lang="en-US" sz="1200" dirty="0">
                <a:solidFill>
                  <a:schemeClr val="tx2"/>
                </a:solidFill>
                <a:latin typeface="+mj-lt"/>
                <a:ea typeface="Open Sans" panose="020B0606030504020204" pitchFamily="34" charset="0"/>
                <a:cs typeface="Open Sans" panose="020B0606030504020204" pitchFamily="34" charset="0"/>
              </a:rPr>
              <a:t>www.</a:t>
            </a:r>
            <a:r>
              <a:rPr lang="en-US" sz="1200" dirty="0">
                <a:solidFill>
                  <a:schemeClr val="accent1"/>
                </a:solidFill>
                <a:latin typeface="+mj-lt"/>
                <a:ea typeface="Open Sans" panose="020B0606030504020204" pitchFamily="34" charset="0"/>
                <a:cs typeface="Open Sans" panose="020B0606030504020204" pitchFamily="34" charset="0"/>
              </a:rPr>
              <a:t>websitename</a:t>
            </a:r>
            <a:r>
              <a:rPr lang="en-US" sz="1200" dirty="0">
                <a:solidFill>
                  <a:schemeClr val="tx2"/>
                </a:solidFill>
                <a:latin typeface="+mj-lt"/>
                <a:ea typeface="Open Sans" panose="020B0606030504020204" pitchFamily="34" charset="0"/>
                <a:cs typeface="Open Sans" panose="020B0606030504020204" pitchFamily="34" charset="0"/>
              </a:rPr>
              <a:t>.com</a:t>
            </a:r>
          </a:p>
        </p:txBody>
      </p:sp>
      <p:sp>
        <p:nvSpPr>
          <p:cNvPr id="18" name="矩形 17"/>
          <p:cNvSpPr/>
          <p:nvPr userDrawn="1"/>
        </p:nvSpPr>
        <p:spPr>
          <a:xfrm>
            <a:off x="523452" y="6378651"/>
            <a:ext cx="133722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rPr>
              <a:t>Company</a:t>
            </a:r>
            <a:r>
              <a:rPr kumimoji="0" lang="en-US" altLang="zh-CN" sz="1200" b="0"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rPr>
              <a:t> Name</a:t>
            </a:r>
          </a:p>
        </p:txBody>
      </p:sp>
    </p:spTree>
    <p:extLst>
      <p:ext uri="{BB962C8B-B14F-4D97-AF65-F5344CB8AC3E}">
        <p14:creationId xmlns:p14="http://schemas.microsoft.com/office/powerpoint/2010/main" val="2630276270"/>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iterate type="lt">
                                    <p:tmPct val="10000"/>
                                  </p:iterate>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 presetClass="entr" presetSubtype="1" decel="100000" fill="hold" nodeType="withEffect">
                  <p:stCondLst>
                    <p:cond delay="0"/>
                  </p:stCondLst>
                  <p:iterate type="lt">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0-#ppt_h/2"/>
                          </p:val>
                        </p:tav>
                        <p:tav tm="100000">
                          <p:val>
                            <p:strVal val="#ppt_y"/>
                          </p:val>
                        </p:tav>
                      </p:tavLst>
                    </p:anim>
                  </p:childTnLst>
                </p:cTn>
              </p:par>
            </p:tnLst>
          </p:tmpl>
        </p:tmplLst>
      </p:bldP>
      <p:bldP spid="14" grpId="0" bui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503053"/>
      </p:ext>
    </p:extLst>
  </p:cSld>
  <p:clrMapOvr>
    <a:masterClrMapping/>
  </p:clrMapOvr>
  <p:transition spd="slow" advTm="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E6E6E6"/>
        </a:solidFill>
        <a:effectLst/>
      </p:bgPr>
    </p:bg>
    <p:spTree>
      <p:nvGrpSpPr>
        <p:cNvPr id="1" name=""/>
        <p:cNvGrpSpPr/>
        <p:nvPr/>
      </p:nvGrpSpPr>
      <p:grpSpPr>
        <a:xfrm>
          <a:off x="0" y="0"/>
          <a:ext cx="0" cy="0"/>
          <a:chOff x="0" y="0"/>
          <a:chExt cx="0" cy="0"/>
        </a:xfrm>
      </p:grpSpPr>
      <p:sp>
        <p:nvSpPr>
          <p:cNvPr id="5" name="文本框 4"/>
          <p:cNvSpPr txBox="1"/>
          <p:nvPr userDrawn="1"/>
        </p:nvSpPr>
        <p:spPr>
          <a:xfrm>
            <a:off x="1910495" y="-381141"/>
            <a:ext cx="2436886" cy="307777"/>
          </a:xfrm>
          <a:prstGeom prst="rect">
            <a:avLst/>
          </a:prstGeom>
          <a:noFill/>
        </p:spPr>
        <p:txBody>
          <a:bodyPr wrap="none" rtlCol="0">
            <a:spAutoFit/>
          </a:bodyPr>
          <a:lstStyle/>
          <a:p>
            <a:r>
              <a:rPr lang="en-US" altLang="zh-CN" sz="1400" dirty="0">
                <a:latin typeface="+mj-lt"/>
              </a:rPr>
              <a:t>AUTHORSHIP</a:t>
            </a:r>
            <a:r>
              <a:rPr lang="zh-CN" altLang="en-US" sz="1400" dirty="0">
                <a:latin typeface="+mj-lt"/>
              </a:rPr>
              <a:t>：</a:t>
            </a:r>
            <a:r>
              <a:rPr lang="en-US" altLang="zh-CN" sz="1400" dirty="0">
                <a:latin typeface="+mj-lt"/>
              </a:rPr>
              <a:t>729615610</a:t>
            </a:r>
            <a:endParaRPr lang="zh-CN" altLang="en-US" sz="1400" dirty="0">
              <a:latin typeface="+mj-lt"/>
            </a:endParaRPr>
          </a:p>
        </p:txBody>
      </p:sp>
      <p:sp>
        <p:nvSpPr>
          <p:cNvPr id="3" name="椭圆 2"/>
          <p:cNvSpPr>
            <a:spLocks noChangeAspect="1"/>
          </p:cNvSpPr>
          <p:nvPr userDrawn="1"/>
        </p:nvSpPr>
        <p:spPr>
          <a:xfrm>
            <a:off x="-4704001" y="-8829000"/>
            <a:ext cx="10800000" cy="10800000"/>
          </a:xfrm>
          <a:prstGeom prst="ellipse">
            <a:avLst/>
          </a:prstGeom>
          <a:blipFill dpi="0" rotWithShape="0">
            <a:blip r:embed="rId3"/>
            <a:srcRect/>
            <a:tile tx="0" ty="0" sx="100000" sy="100000" flip="none" algn="tl"/>
          </a:blipFill>
          <a:ln>
            <a:noFill/>
          </a:ln>
          <a:effectLst>
            <a:innerShdw blurRad="127000" dist="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p>
        </p:txBody>
      </p:sp>
      <p:sp>
        <p:nvSpPr>
          <p:cNvPr id="4" name="PA_椭圆 9"/>
          <p:cNvSpPr>
            <a:spLocks noChangeAspect="1"/>
          </p:cNvSpPr>
          <p:nvPr userDrawn="1">
            <p:custDataLst>
              <p:tags r:id="rId1"/>
            </p:custDataLst>
          </p:nvPr>
        </p:nvSpPr>
        <p:spPr>
          <a:xfrm>
            <a:off x="3839015" y="-1285625"/>
            <a:ext cx="14029200" cy="14029200"/>
          </a:xfrm>
          <a:prstGeom prst="ellipse">
            <a:avLst/>
          </a:prstGeom>
          <a:blipFill dpi="0" rotWithShape="0">
            <a:blip r:embed="rId3"/>
            <a:srcRect/>
            <a:tile tx="0" ty="0" sx="100000" sy="100000" flip="none" algn="tl"/>
          </a:blipFill>
          <a:ln w="12700" cap="flat" cmpd="sng" algn="ctr">
            <a:noFill/>
            <a:prstDash val="solid"/>
            <a:miter lim="800000"/>
          </a:ln>
          <a:effectLst>
            <a:innerShdw blurRad="127000" dist="63500" dir="108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zh-CN" altLang="en-US" sz="3000" dirty="0"/>
          </a:p>
        </p:txBody>
      </p:sp>
      <p:sp>
        <p:nvSpPr>
          <p:cNvPr id="6" name="矩形 5">
            <a:extLst>
              <a:ext uri="{FF2B5EF4-FFF2-40B4-BE49-F238E27FC236}">
                <a16:creationId xmlns:a16="http://schemas.microsoft.com/office/drawing/2014/main" id="{A49D2E05-2A29-4668-A7C5-E4B4D9036EBE}"/>
              </a:ext>
            </a:extLst>
          </p:cNvPr>
          <p:cNvSpPr/>
          <p:nvPr userDrawn="1"/>
        </p:nvSpPr>
        <p:spPr>
          <a:xfrm>
            <a:off x="12192000" y="-1828800"/>
            <a:ext cx="17932400" cy="150114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7" name="矩形 6">
            <a:extLst>
              <a:ext uri="{FF2B5EF4-FFF2-40B4-BE49-F238E27FC236}">
                <a16:creationId xmlns:a16="http://schemas.microsoft.com/office/drawing/2014/main" id="{2E7F09FE-5972-4A5C-BFDA-98DCFA8FCFE9}"/>
              </a:ext>
            </a:extLst>
          </p:cNvPr>
          <p:cNvSpPr/>
          <p:nvPr userDrawn="1"/>
        </p:nvSpPr>
        <p:spPr>
          <a:xfrm>
            <a:off x="-742950" y="6858000"/>
            <a:ext cx="21221700" cy="60579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8" name="矩形 7">
            <a:extLst>
              <a:ext uri="{FF2B5EF4-FFF2-40B4-BE49-F238E27FC236}">
                <a16:creationId xmlns:a16="http://schemas.microsoft.com/office/drawing/2014/main" id="{45A68DE5-F6A9-48F2-B6B7-B55730240615}"/>
              </a:ext>
            </a:extLst>
          </p:cNvPr>
          <p:cNvSpPr/>
          <p:nvPr userDrawn="1"/>
        </p:nvSpPr>
        <p:spPr>
          <a:xfrm>
            <a:off x="-5588000" y="-10312400"/>
            <a:ext cx="22294849" cy="103124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9" name="矩形 8">
            <a:extLst>
              <a:ext uri="{FF2B5EF4-FFF2-40B4-BE49-F238E27FC236}">
                <a16:creationId xmlns:a16="http://schemas.microsoft.com/office/drawing/2014/main" id="{F35FFACC-4C63-4107-B4B2-16A00D2E90BC}"/>
              </a:ext>
            </a:extLst>
          </p:cNvPr>
          <p:cNvSpPr/>
          <p:nvPr userDrawn="1"/>
        </p:nvSpPr>
        <p:spPr>
          <a:xfrm>
            <a:off x="-21221700" y="-1625600"/>
            <a:ext cx="21221700" cy="103124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Tree>
    <p:extLst>
      <p:ext uri="{BB962C8B-B14F-4D97-AF65-F5344CB8AC3E}">
        <p14:creationId xmlns:p14="http://schemas.microsoft.com/office/powerpoint/2010/main" val="885224493"/>
      </p:ext>
    </p:extLst>
  </p:cSld>
  <p:clrMapOvr>
    <a:masterClrMapping/>
  </p:clrMapOvr>
  <p:transition spd="slow" advTm="0">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9" name="文本框 8"/>
          <p:cNvSpPr txBox="1"/>
          <p:nvPr userDrawn="1"/>
        </p:nvSpPr>
        <p:spPr>
          <a:xfrm>
            <a:off x="6866085" y="-381141"/>
            <a:ext cx="2436886" cy="307777"/>
          </a:xfrm>
          <a:prstGeom prst="rect">
            <a:avLst/>
          </a:prstGeom>
          <a:noFill/>
        </p:spPr>
        <p:txBody>
          <a:bodyPr wrap="none" rtlCol="0">
            <a:spAutoFit/>
          </a:bodyPr>
          <a:lstStyle/>
          <a:p>
            <a:r>
              <a:rPr lang="en-US" altLang="zh-CN" sz="1400" dirty="0">
                <a:latin typeface="+mj-lt"/>
              </a:rPr>
              <a:t>AUTHORSHIP</a:t>
            </a:r>
            <a:r>
              <a:rPr lang="zh-CN" altLang="en-US" sz="1400" dirty="0">
                <a:latin typeface="+mj-lt"/>
              </a:rPr>
              <a:t>：</a:t>
            </a:r>
            <a:r>
              <a:rPr lang="en-US" altLang="zh-CN" sz="1400" dirty="0">
                <a:latin typeface="+mj-lt"/>
              </a:rPr>
              <a:t>729615610</a:t>
            </a:r>
            <a:endParaRPr lang="zh-CN" altLang="en-US" sz="1400" dirty="0">
              <a:latin typeface="+mj-lt"/>
            </a:endParaRPr>
          </a:p>
        </p:txBody>
      </p:sp>
      <p:sp>
        <p:nvSpPr>
          <p:cNvPr id="4" name="PA_椭圆 3"/>
          <p:cNvSpPr>
            <a:spLocks noChangeAspect="1"/>
          </p:cNvSpPr>
          <p:nvPr userDrawn="1">
            <p:custDataLst>
              <p:tags r:id="rId1"/>
            </p:custDataLst>
          </p:nvPr>
        </p:nvSpPr>
        <p:spPr>
          <a:xfrm>
            <a:off x="3835841" y="-8164519"/>
            <a:ext cx="14029200" cy="14029200"/>
          </a:xfrm>
          <a:prstGeom prst="ellipse">
            <a:avLst/>
          </a:prstGeom>
          <a:blipFill dpi="0" rotWithShape="0">
            <a:blip r:embed="rId3"/>
            <a:srcRect/>
            <a:tile tx="0" ty="0" sx="100000" sy="100000" flip="none" algn="tl"/>
          </a:blipFill>
          <a:ln w="12700" cap="flat" cmpd="sng" algn="ctr">
            <a:noFill/>
            <a:prstDash val="solid"/>
            <a:miter lim="800000"/>
          </a:ln>
          <a:effectLst>
            <a:innerShdw blurRad="127000" dist="63500" dir="108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000"/>
          </a:p>
        </p:txBody>
      </p:sp>
      <p:sp>
        <p:nvSpPr>
          <p:cNvPr id="5" name="Rectangle 1"/>
          <p:cNvSpPr>
            <a:spLocks noChangeAspect="1"/>
          </p:cNvSpPr>
          <p:nvPr userDrawn="1"/>
        </p:nvSpPr>
        <p:spPr>
          <a:xfrm>
            <a:off x="11407217" y="6498072"/>
            <a:ext cx="252000" cy="252000"/>
          </a:xfrm>
          <a:prstGeom prst="ellipse">
            <a:avLst/>
          </a:prstGeom>
          <a:gradFill>
            <a:gsLst>
              <a:gs pos="0">
                <a:srgbClr val="FF0066"/>
              </a:gs>
              <a:gs pos="100000">
                <a:srgbClr val="FF43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6" name="Page Number"/>
          <p:cNvSpPr txBox="1"/>
          <p:nvPr userDrawn="1"/>
        </p:nvSpPr>
        <p:spPr>
          <a:xfrm>
            <a:off x="11365591" y="6502835"/>
            <a:ext cx="325730" cy="230832"/>
          </a:xfrm>
          <a:prstGeom prst="rect">
            <a:avLst/>
          </a:prstGeom>
          <a:noFill/>
        </p:spPr>
        <p:txBody>
          <a:bodyPr wrap="none" rtlCol="0">
            <a:spAutoFit/>
          </a:bodyPr>
          <a:lstStyle/>
          <a:p>
            <a:pPr algn="ctr"/>
            <a:fld id="{A9F9B322-0B91-4BE5-8745-9ABB25135DE1}" type="slidenum">
              <a:rPr lang="zh-CN" altLang="en-US" sz="900" smtClean="0">
                <a:solidFill>
                  <a:schemeClr val="bg1">
                    <a:lumMod val="95000"/>
                  </a:schemeClr>
                </a:solidFill>
              </a:rPr>
              <a:pPr/>
              <a:t>‹#›</a:t>
            </a:fld>
            <a:endParaRPr lang="en-US" sz="9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矩形 1">
            <a:extLst>
              <a:ext uri="{FF2B5EF4-FFF2-40B4-BE49-F238E27FC236}">
                <a16:creationId xmlns:a16="http://schemas.microsoft.com/office/drawing/2014/main" id="{55F8AE73-FB88-4DC6-B6C9-615F9542A52E}"/>
              </a:ext>
            </a:extLst>
          </p:cNvPr>
          <p:cNvSpPr/>
          <p:nvPr userDrawn="1"/>
        </p:nvSpPr>
        <p:spPr>
          <a:xfrm>
            <a:off x="-1905000" y="-8227090"/>
            <a:ext cx="20193000" cy="8227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0" name="矩形 9">
            <a:extLst>
              <a:ext uri="{FF2B5EF4-FFF2-40B4-BE49-F238E27FC236}">
                <a16:creationId xmlns:a16="http://schemas.microsoft.com/office/drawing/2014/main" id="{ABAC19DF-0D8B-42FD-9694-14BEE3C8DC5E}"/>
              </a:ext>
            </a:extLst>
          </p:cNvPr>
          <p:cNvSpPr/>
          <p:nvPr userDrawn="1"/>
        </p:nvSpPr>
        <p:spPr>
          <a:xfrm>
            <a:off x="12192000" y="-684545"/>
            <a:ext cx="20193000" cy="82270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1" name="WebSiteName">
            <a:extLst>
              <a:ext uri="{FF2B5EF4-FFF2-40B4-BE49-F238E27FC236}">
                <a16:creationId xmlns:a16="http://schemas.microsoft.com/office/drawing/2014/main" id="{63EA5E8E-38B0-45A7-AB39-D85DB409B3B0}"/>
              </a:ext>
            </a:extLst>
          </p:cNvPr>
          <p:cNvSpPr txBox="1"/>
          <p:nvPr userDrawn="1"/>
        </p:nvSpPr>
        <p:spPr>
          <a:xfrm>
            <a:off x="5508565" y="6378431"/>
            <a:ext cx="1174873" cy="276999"/>
          </a:xfrm>
          <a:prstGeom prst="rect">
            <a:avLst/>
          </a:prstGeom>
          <a:noFill/>
        </p:spPr>
        <p:txBody>
          <a:bodyPr wrap="none" rtlCol="0">
            <a:spAutoFit/>
          </a:bodyPr>
          <a:lstStyle/>
          <a:p>
            <a:pPr algn="ctr"/>
            <a:r>
              <a:rPr lang="en-US" sz="1200" dirty="0">
                <a:solidFill>
                  <a:schemeClr val="tx2"/>
                </a:solidFill>
                <a:latin typeface="+mj-lt"/>
                <a:ea typeface="Open Sans" panose="020B0606030504020204" pitchFamily="34" charset="0"/>
                <a:cs typeface="Open Sans" panose="020B0606030504020204" pitchFamily="34" charset="0"/>
              </a:rPr>
              <a:t>www.</a:t>
            </a:r>
            <a:r>
              <a:rPr lang="en-US" sz="1200" dirty="0">
                <a:solidFill>
                  <a:schemeClr val="accent1"/>
                </a:solidFill>
                <a:latin typeface="+mj-lt"/>
                <a:ea typeface="Open Sans" panose="020B0606030504020204" pitchFamily="34" charset="0"/>
                <a:cs typeface="Open Sans" panose="020B0606030504020204" pitchFamily="34" charset="0"/>
              </a:rPr>
              <a:t> rayze</a:t>
            </a:r>
            <a:r>
              <a:rPr lang="en-US" sz="1200" dirty="0">
                <a:solidFill>
                  <a:schemeClr val="tx2"/>
                </a:solidFill>
                <a:latin typeface="+mj-lt"/>
                <a:ea typeface="Open Sans" panose="020B0606030504020204" pitchFamily="34" charset="0"/>
                <a:cs typeface="Open Sans" panose="020B0606030504020204" pitchFamily="34" charset="0"/>
              </a:rPr>
              <a:t>.cn</a:t>
            </a:r>
          </a:p>
        </p:txBody>
      </p:sp>
      <p:sp>
        <p:nvSpPr>
          <p:cNvPr id="12" name="矩形 11">
            <a:extLst>
              <a:ext uri="{FF2B5EF4-FFF2-40B4-BE49-F238E27FC236}">
                <a16:creationId xmlns:a16="http://schemas.microsoft.com/office/drawing/2014/main" id="{C1883755-075E-4835-AD1C-E127885882FD}"/>
              </a:ext>
            </a:extLst>
          </p:cNvPr>
          <p:cNvSpPr/>
          <p:nvPr userDrawn="1"/>
        </p:nvSpPr>
        <p:spPr>
          <a:xfrm>
            <a:off x="791956" y="6378651"/>
            <a:ext cx="800219"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rPr>
              <a:t>上海瑞泽</a:t>
            </a:r>
            <a:endParaRPr kumimoji="0" lang="en-US" altLang="zh-CN" sz="1200" b="0" i="0" u="none" strike="noStrike" kern="1200" cap="none" spc="0" normalizeH="0" baseline="0" noProof="0" dirty="0">
              <a:ln>
                <a:noFill/>
              </a:ln>
              <a:solidFill>
                <a:schemeClr val="accent1"/>
              </a:solidFill>
              <a:effectLst/>
              <a:uLnTx/>
              <a:uFillTx/>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04878148"/>
      </p:ext>
    </p:extLst>
  </p:cSld>
  <p:clrMapOvr>
    <a:masterClrMapping/>
  </p:clrMapOvr>
  <p:transition spd="slow" advTm="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05C43B-22A9-48E5-9263-AA88249A2C26}" type="datetimeFigureOut">
              <a:rPr lang="zh-CN" altLang="en-US" smtClean="0"/>
              <a:t>2020/12/12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8BF435F-E5F7-4F36-A190-3CA5F2CFB949}" type="slidenum">
              <a:rPr lang="zh-CN" altLang="en-US" smtClean="0"/>
              <a:t>‹#›</a:t>
            </a:fld>
            <a:endParaRPr lang="zh-CN" altLang="en-US"/>
          </a:p>
        </p:txBody>
      </p:sp>
    </p:spTree>
    <p:extLst>
      <p:ext uri="{BB962C8B-B14F-4D97-AF65-F5344CB8AC3E}">
        <p14:creationId xmlns:p14="http://schemas.microsoft.com/office/powerpoint/2010/main" val="2258274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967412"/>
      </p:ext>
    </p:extLst>
  </p:cSld>
  <p:clrMapOvr>
    <a:masterClrMapping/>
  </p:clrMapOvr>
  <p:transition spd="slow" advTm="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flipV="1">
            <a:off x="-37244" y="2385390"/>
            <a:ext cx="12229244" cy="447260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lIns="91423" tIns="45711" rIns="91423" bIns="45711" rtlCol="0" anchor="ctr"/>
          <a:lstStyle>
            <a:defPPr>
              <a:defRPr lang="zh-CN"/>
            </a:defPPr>
            <a:lvl1pPr marL="0" algn="l" defTabSz="1088377" rtl="0" eaLnBrk="1" latinLnBrk="0" hangingPunct="1">
              <a:defRPr sz="2100" kern="1200">
                <a:solidFill>
                  <a:schemeClr val="tx1"/>
                </a:solidFill>
                <a:latin typeface="+mn-lt"/>
                <a:ea typeface="+mn-ea"/>
                <a:cs typeface="+mn-cs"/>
              </a:defRPr>
            </a:lvl1pPr>
            <a:lvl2pPr marL="544189" algn="l" defTabSz="1088377" rtl="0" eaLnBrk="1" latinLnBrk="0" hangingPunct="1">
              <a:defRPr sz="2100" kern="1200">
                <a:solidFill>
                  <a:schemeClr val="tx1"/>
                </a:solidFill>
                <a:latin typeface="+mn-lt"/>
                <a:ea typeface="+mn-ea"/>
                <a:cs typeface="+mn-cs"/>
              </a:defRPr>
            </a:lvl2pPr>
            <a:lvl3pPr marL="1088377" algn="l" defTabSz="1088377" rtl="0" eaLnBrk="1" latinLnBrk="0" hangingPunct="1">
              <a:defRPr sz="2100" kern="1200">
                <a:solidFill>
                  <a:schemeClr val="tx1"/>
                </a:solidFill>
                <a:latin typeface="+mn-lt"/>
                <a:ea typeface="+mn-ea"/>
                <a:cs typeface="+mn-cs"/>
              </a:defRPr>
            </a:lvl3pPr>
            <a:lvl4pPr marL="1632568" algn="l" defTabSz="1088377" rtl="0" eaLnBrk="1" latinLnBrk="0" hangingPunct="1">
              <a:defRPr sz="2100" kern="1200">
                <a:solidFill>
                  <a:schemeClr val="tx1"/>
                </a:solidFill>
                <a:latin typeface="+mn-lt"/>
                <a:ea typeface="+mn-ea"/>
                <a:cs typeface="+mn-cs"/>
              </a:defRPr>
            </a:lvl4pPr>
            <a:lvl5pPr marL="2176757" algn="l" defTabSz="1088377" rtl="0" eaLnBrk="1" latinLnBrk="0" hangingPunct="1">
              <a:defRPr sz="2100" kern="1200">
                <a:solidFill>
                  <a:schemeClr val="tx1"/>
                </a:solidFill>
                <a:latin typeface="+mn-lt"/>
                <a:ea typeface="+mn-ea"/>
                <a:cs typeface="+mn-cs"/>
              </a:defRPr>
            </a:lvl5pPr>
            <a:lvl6pPr marL="2720945" algn="l" defTabSz="1088377" rtl="0" eaLnBrk="1" latinLnBrk="0" hangingPunct="1">
              <a:defRPr sz="2100" kern="1200">
                <a:solidFill>
                  <a:schemeClr val="tx1"/>
                </a:solidFill>
                <a:latin typeface="+mn-lt"/>
                <a:ea typeface="+mn-ea"/>
                <a:cs typeface="+mn-cs"/>
              </a:defRPr>
            </a:lvl6pPr>
            <a:lvl7pPr marL="3265133" algn="l" defTabSz="1088377" rtl="0" eaLnBrk="1" latinLnBrk="0" hangingPunct="1">
              <a:defRPr sz="2100" kern="1200">
                <a:solidFill>
                  <a:schemeClr val="tx1"/>
                </a:solidFill>
                <a:latin typeface="+mn-lt"/>
                <a:ea typeface="+mn-ea"/>
                <a:cs typeface="+mn-cs"/>
              </a:defRPr>
            </a:lvl7pPr>
            <a:lvl8pPr marL="3809322" algn="l" defTabSz="1088377" rtl="0" eaLnBrk="1" latinLnBrk="0" hangingPunct="1">
              <a:defRPr sz="2100" kern="1200">
                <a:solidFill>
                  <a:schemeClr val="tx1"/>
                </a:solidFill>
                <a:latin typeface="+mn-lt"/>
                <a:ea typeface="+mn-ea"/>
                <a:cs typeface="+mn-cs"/>
              </a:defRPr>
            </a:lvl8pPr>
            <a:lvl9pPr marL="4353512" algn="l" defTabSz="1088377" rtl="0" eaLnBrk="1" latinLnBrk="0" hangingPunct="1">
              <a:defRPr sz="2100" kern="1200">
                <a:solidFill>
                  <a:schemeClr val="tx1"/>
                </a:solidFill>
                <a:latin typeface="+mn-lt"/>
                <a:ea typeface="+mn-ea"/>
                <a:cs typeface="+mn-cs"/>
              </a:defRPr>
            </a:lvl9pPr>
          </a:lstStyle>
          <a:p>
            <a:pPr algn="ctr" defTabSz="914341"/>
            <a:r>
              <a:rPr lang="zh-CN" altLang="en-US" sz="1800" kern="0">
                <a:solidFill>
                  <a:prstClr val="white"/>
                </a:solidFill>
              </a:rPr>
              <a:t> </a:t>
            </a:r>
          </a:p>
          <a:p>
            <a:pPr algn="ctr" defTabSz="914341"/>
            <a:endParaRPr lang="zh-CN" altLang="en-US" sz="1800" kern="0">
              <a:solidFill>
                <a:prstClr val="white"/>
              </a:solidFill>
            </a:endParaRPr>
          </a:p>
        </p:txBody>
      </p:sp>
    </p:spTree>
    <p:extLst>
      <p:ext uri="{BB962C8B-B14F-4D97-AF65-F5344CB8AC3E}">
        <p14:creationId xmlns:p14="http://schemas.microsoft.com/office/powerpoint/2010/main" val="1839197843"/>
      </p:ext>
    </p:extLst>
  </p:cSld>
  <p:clrMapOvr>
    <a:masterClrMapping/>
  </p:clrMapOvr>
  <p:transition spd="slow" advTm="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262293"/>
      </p:ext>
    </p:extLst>
  </p:cSld>
  <p:clrMapOvr>
    <a:masterClrMapping/>
  </p:clrMapOvr>
  <p:transition spd="slow" advTm="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DC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Scene_05_合并文件~1">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80765797"/>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78C0A-0A46-4AD0-86BB-6160F8D4B6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0E0B0F-D347-470E-9C7B-DACB0E5C3C0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22F864-6F44-48F7-AA11-8207E8C4B24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8AF1A62-7430-4EDE-8B22-57D7845414A8}"/>
              </a:ext>
            </a:extLst>
          </p:cNvPr>
          <p:cNvSpPr>
            <a:spLocks noGrp="1"/>
          </p:cNvSpPr>
          <p:nvPr>
            <p:ph type="dt" sz="half" idx="10"/>
          </p:nvPr>
        </p:nvSpPr>
        <p:spPr/>
        <p:txBody>
          <a:bodyPr/>
          <a:lstStyle/>
          <a:p>
            <a:fld id="{A78D05C8-4494-493E-8BE5-FFD3C84485E8}" type="datetimeFigureOut">
              <a:rPr lang="zh-CN" altLang="en-US" smtClean="0"/>
              <a:t>2020/12/12</a:t>
            </a:fld>
            <a:endParaRPr lang="zh-CN" altLang="en-US"/>
          </a:p>
        </p:txBody>
      </p:sp>
      <p:sp>
        <p:nvSpPr>
          <p:cNvPr id="6" name="页脚占位符 5">
            <a:extLst>
              <a:ext uri="{FF2B5EF4-FFF2-40B4-BE49-F238E27FC236}">
                <a16:creationId xmlns:a16="http://schemas.microsoft.com/office/drawing/2014/main" id="{75676F68-F0AF-4B45-9EF3-45D2AD93B5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755CD5-47BD-49AD-88C2-3E5F03646EE9}"/>
              </a:ext>
            </a:extLst>
          </p:cNvPr>
          <p:cNvSpPr>
            <a:spLocks noGrp="1"/>
          </p:cNvSpPr>
          <p:nvPr>
            <p:ph type="sldNum" sz="quarter" idx="12"/>
          </p:nvPr>
        </p:nvSpPr>
        <p:spPr/>
        <p:txBody>
          <a:bodyPr/>
          <a:lstStyle/>
          <a:p>
            <a:fld id="{1EAE853E-08DF-4062-8204-47AF7A782EDF}" type="slidenum">
              <a:rPr lang="zh-CN" altLang="en-US" smtClean="0"/>
              <a:t>‹#›</a:t>
            </a:fld>
            <a:endParaRPr lang="zh-CN" altLang="en-US"/>
          </a:p>
        </p:txBody>
      </p:sp>
    </p:spTree>
    <p:extLst>
      <p:ext uri="{BB962C8B-B14F-4D97-AF65-F5344CB8AC3E}">
        <p14:creationId xmlns:p14="http://schemas.microsoft.com/office/powerpoint/2010/main" val="3286390531"/>
      </p:ext>
    </p:extLst>
  </p:cSld>
  <p:clrMapOvr>
    <a:masterClrMapping/>
  </p:clrMapOvr>
  <p:transition spd="slow" advTm="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A8AC71B-6A3F-4E98-B88C-20EE8A5E57F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708BF8-3962-42EF-81F0-CC126419DF9D}" type="slidenum">
              <a:rPr lang="zh-CN" altLang="en-US" smtClean="0"/>
              <a:t>‹#›</a:t>
            </a:fld>
            <a:endParaRPr lang="zh-CN" altLang="en-US"/>
          </a:p>
        </p:txBody>
      </p:sp>
    </p:spTree>
    <p:extLst>
      <p:ext uri="{BB962C8B-B14F-4D97-AF65-F5344CB8AC3E}">
        <p14:creationId xmlns:p14="http://schemas.microsoft.com/office/powerpoint/2010/main" val="2130313773"/>
      </p:ext>
    </p:extLst>
  </p:cSld>
  <p:clrMapOvr>
    <a:masterClrMapping/>
  </p:clrMapOvr>
  <p:transition spd="slow" advTm="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A8AC71B-6A3F-4E98-B88C-20EE8A5E57F4}"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708BF8-3962-42EF-81F0-CC126419DF9D}" type="slidenum">
              <a:rPr lang="zh-CN" altLang="en-US" smtClean="0"/>
              <a:t>‹#›</a:t>
            </a:fld>
            <a:endParaRPr lang="zh-CN" altLang="en-US"/>
          </a:p>
        </p:txBody>
      </p:sp>
    </p:spTree>
    <p:extLst>
      <p:ext uri="{BB962C8B-B14F-4D97-AF65-F5344CB8AC3E}">
        <p14:creationId xmlns:p14="http://schemas.microsoft.com/office/powerpoint/2010/main" val="2505790863"/>
      </p:ext>
    </p:extLst>
  </p:cSld>
  <p:clrMapOvr>
    <a:masterClrMapping/>
  </p:clrMapOvr>
  <p:transition spd="slow" advTm="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A8AC71B-6A3F-4E98-B88C-20EE8A5E57F4}" type="datetimeFigureOut">
              <a:rPr lang="zh-CN" altLang="en-US" smtClean="0"/>
              <a:t>2020/12/12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7708BF8-3962-42EF-81F0-CC126419DF9D}" type="slidenum">
              <a:rPr lang="zh-CN" altLang="en-US" smtClean="0"/>
              <a:t>‹#›</a:t>
            </a:fld>
            <a:endParaRPr lang="zh-CN" altLang="en-US"/>
          </a:p>
        </p:txBody>
      </p:sp>
    </p:spTree>
    <p:extLst>
      <p:ext uri="{BB962C8B-B14F-4D97-AF65-F5344CB8AC3E}">
        <p14:creationId xmlns:p14="http://schemas.microsoft.com/office/powerpoint/2010/main" val="3808068135"/>
      </p:ext>
    </p:extLst>
  </p:cSld>
  <p:clrMapOvr>
    <a:masterClrMapping/>
  </p:clrMapOvr>
  <p:transition spd="slow" advTm="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A8AC71B-6A3F-4E98-B88C-20EE8A5E57F4}" type="datetimeFigureOut">
              <a:rPr lang="zh-CN" altLang="en-US" smtClean="0"/>
              <a:t>2020/12/12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7708BF8-3962-42EF-81F0-CC126419DF9D}" type="slidenum">
              <a:rPr lang="zh-CN" altLang="en-US" smtClean="0"/>
              <a:t>‹#›</a:t>
            </a:fld>
            <a:endParaRPr lang="zh-CN" altLang="en-US"/>
          </a:p>
        </p:txBody>
      </p:sp>
    </p:spTree>
    <p:extLst>
      <p:ext uri="{BB962C8B-B14F-4D97-AF65-F5344CB8AC3E}">
        <p14:creationId xmlns:p14="http://schemas.microsoft.com/office/powerpoint/2010/main" val="2583089990"/>
      </p:ext>
    </p:extLst>
  </p:cSld>
  <p:clrMapOvr>
    <a:masterClrMapping/>
  </p:clrMapOvr>
  <p:transition spd="slow" advTm="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8AC71B-6A3F-4E98-B88C-20EE8A5E57F4}" type="datetimeFigureOut">
              <a:rPr lang="zh-CN" altLang="en-US" smtClean="0"/>
              <a:t>2020/12/12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708BF8-3962-42EF-81F0-CC126419DF9D}" type="slidenum">
              <a:rPr lang="zh-CN" altLang="en-US" smtClean="0"/>
              <a:t>‹#›</a:t>
            </a:fld>
            <a:endParaRPr lang="zh-CN" altLang="en-US"/>
          </a:p>
        </p:txBody>
      </p:sp>
    </p:spTree>
    <p:extLst>
      <p:ext uri="{BB962C8B-B14F-4D97-AF65-F5344CB8AC3E}">
        <p14:creationId xmlns:p14="http://schemas.microsoft.com/office/powerpoint/2010/main" val="3777471992"/>
      </p:ext>
    </p:extLst>
  </p:cSld>
  <p:clrMapOvr>
    <a:masterClrMapping/>
  </p:clrMapOvr>
  <p:transition spd="slow" advTm="0">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A8AC71B-6A3F-4E98-B88C-20EE8A5E57F4}"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708BF8-3962-42EF-81F0-CC126419DF9D}" type="slidenum">
              <a:rPr lang="zh-CN" altLang="en-US" smtClean="0"/>
              <a:t>‹#›</a:t>
            </a:fld>
            <a:endParaRPr lang="zh-CN" altLang="en-US"/>
          </a:p>
        </p:txBody>
      </p:sp>
    </p:spTree>
    <p:extLst>
      <p:ext uri="{BB962C8B-B14F-4D97-AF65-F5344CB8AC3E}">
        <p14:creationId xmlns:p14="http://schemas.microsoft.com/office/powerpoint/2010/main" val="404470488"/>
      </p:ext>
    </p:extLst>
  </p:cSld>
  <p:clrMapOvr>
    <a:masterClrMapping/>
  </p:clrMapOvr>
  <p:transition spd="slow" advTm="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A8AC71B-6A3F-4E98-B88C-20EE8A5E57F4}"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708BF8-3962-42EF-81F0-CC126419DF9D}" type="slidenum">
              <a:rPr lang="zh-CN" altLang="en-US" smtClean="0"/>
              <a:t>‹#›</a:t>
            </a:fld>
            <a:endParaRPr lang="zh-CN" altLang="en-US"/>
          </a:p>
        </p:txBody>
      </p:sp>
    </p:spTree>
    <p:extLst>
      <p:ext uri="{BB962C8B-B14F-4D97-AF65-F5344CB8AC3E}">
        <p14:creationId xmlns:p14="http://schemas.microsoft.com/office/powerpoint/2010/main" val="1610944472"/>
      </p:ext>
    </p:extLst>
  </p:cSld>
  <p:clrMapOvr>
    <a:masterClrMapping/>
  </p:clrMapOvr>
  <p:transition spd="slow" advTm="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A8AC71B-6A3F-4E98-B88C-20EE8A5E57F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708BF8-3962-42EF-81F0-CC126419DF9D}" type="slidenum">
              <a:rPr lang="zh-CN" altLang="en-US" smtClean="0"/>
              <a:t>‹#›</a:t>
            </a:fld>
            <a:endParaRPr lang="zh-CN" altLang="en-US"/>
          </a:p>
        </p:txBody>
      </p:sp>
    </p:spTree>
    <p:extLst>
      <p:ext uri="{BB962C8B-B14F-4D97-AF65-F5344CB8AC3E}">
        <p14:creationId xmlns:p14="http://schemas.microsoft.com/office/powerpoint/2010/main" val="1871001620"/>
      </p:ext>
    </p:extLst>
  </p:cSld>
  <p:clrMapOvr>
    <a:masterClrMapping/>
  </p:clrMapOvr>
  <p:transition spd="slow" advTm="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A8AC71B-6A3F-4E98-B88C-20EE8A5E57F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708BF8-3962-42EF-81F0-CC126419DF9D}" type="slidenum">
              <a:rPr lang="zh-CN" altLang="en-US" smtClean="0"/>
              <a:t>‹#›</a:t>
            </a:fld>
            <a:endParaRPr lang="zh-CN" altLang="en-US"/>
          </a:p>
        </p:txBody>
      </p:sp>
    </p:spTree>
    <p:extLst>
      <p:ext uri="{BB962C8B-B14F-4D97-AF65-F5344CB8AC3E}">
        <p14:creationId xmlns:p14="http://schemas.microsoft.com/office/powerpoint/2010/main" val="1067409664"/>
      </p:ext>
    </p:extLst>
  </p:cSld>
  <p:clrMapOvr>
    <a:masterClrMapping/>
  </p:clrMapOvr>
  <p:transition spd="slow" advTm="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白底">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065199"/>
      </p:ext>
    </p:extLst>
  </p:cSld>
  <p:clrMapOvr>
    <a:masterClrMapping/>
  </p:clrMapOvr>
  <p:transition spd="slow"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9EE01-C2BF-4B3A-821E-2CA922EEC74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690B665-78B4-40DB-815C-881F490A1F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65CD9D4-6C65-4728-9F6C-5E42B1846CB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9D2498F-C4FE-4B0E-9CEE-BEFBBA723A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7D365CC-4F54-4CB1-97AD-2948E3D698E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C20E157-09CD-4893-9E90-56C98565EF6C}"/>
              </a:ext>
            </a:extLst>
          </p:cNvPr>
          <p:cNvSpPr>
            <a:spLocks noGrp="1"/>
          </p:cNvSpPr>
          <p:nvPr>
            <p:ph type="dt" sz="half" idx="10"/>
          </p:nvPr>
        </p:nvSpPr>
        <p:spPr/>
        <p:txBody>
          <a:bodyPr/>
          <a:lstStyle/>
          <a:p>
            <a:fld id="{A78D05C8-4494-493E-8BE5-FFD3C84485E8}" type="datetimeFigureOut">
              <a:rPr lang="zh-CN" altLang="en-US" smtClean="0"/>
              <a:t>2020/12/12</a:t>
            </a:fld>
            <a:endParaRPr lang="zh-CN" altLang="en-US"/>
          </a:p>
        </p:txBody>
      </p:sp>
      <p:sp>
        <p:nvSpPr>
          <p:cNvPr id="8" name="页脚占位符 7">
            <a:extLst>
              <a:ext uri="{FF2B5EF4-FFF2-40B4-BE49-F238E27FC236}">
                <a16:creationId xmlns:a16="http://schemas.microsoft.com/office/drawing/2014/main" id="{2842EACC-55DD-4E8E-8FB3-172AAC6AE9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7CC933-74B7-40AD-BAB4-4817DE623DC4}"/>
              </a:ext>
            </a:extLst>
          </p:cNvPr>
          <p:cNvSpPr>
            <a:spLocks noGrp="1"/>
          </p:cNvSpPr>
          <p:nvPr>
            <p:ph type="sldNum" sz="quarter" idx="12"/>
          </p:nvPr>
        </p:nvSpPr>
        <p:spPr/>
        <p:txBody>
          <a:bodyPr/>
          <a:lstStyle/>
          <a:p>
            <a:fld id="{1EAE853E-08DF-4062-8204-47AF7A782EDF}" type="slidenum">
              <a:rPr lang="zh-CN" altLang="en-US" smtClean="0"/>
              <a:t>‹#›</a:t>
            </a:fld>
            <a:endParaRPr lang="zh-CN" altLang="en-US"/>
          </a:p>
        </p:txBody>
      </p:sp>
    </p:spTree>
    <p:extLst>
      <p:ext uri="{BB962C8B-B14F-4D97-AF65-F5344CB8AC3E}">
        <p14:creationId xmlns:p14="http://schemas.microsoft.com/office/powerpoint/2010/main" val="2782777364"/>
      </p:ext>
    </p:extLst>
  </p:cSld>
  <p:clrMapOvr>
    <a:masterClrMapping/>
  </p:clrMapOvr>
  <p:transition spd="slow" advTm="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灰底">
    <p:spTree>
      <p:nvGrpSpPr>
        <p:cNvPr id="1" name=""/>
        <p:cNvGrpSpPr/>
        <p:nvPr/>
      </p:nvGrpSpPr>
      <p:grpSpPr>
        <a:xfrm>
          <a:off x="0" y="0"/>
          <a:ext cx="0" cy="0"/>
          <a:chOff x="0" y="0"/>
          <a:chExt cx="0" cy="0"/>
        </a:xfrm>
      </p:grpSpPr>
      <p:sp>
        <p:nvSpPr>
          <p:cNvPr id="3" name="矩形 2"/>
          <p:cNvSpPr/>
          <p:nvPr userDrawn="1"/>
        </p:nvSpPr>
        <p:spPr>
          <a:xfrm>
            <a:off x="1" y="1"/>
            <a:ext cx="12192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0562572"/>
      </p:ext>
    </p:extLst>
  </p:cSld>
  <p:clrMapOvr>
    <a:masterClrMapping/>
  </p:clrMapOvr>
  <p:transition spd="slow" advTm="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颜色">
    <p:spTree>
      <p:nvGrpSpPr>
        <p:cNvPr id="1" name=""/>
        <p:cNvGrpSpPr/>
        <p:nvPr/>
      </p:nvGrpSpPr>
      <p:grpSpPr>
        <a:xfrm>
          <a:off x="0" y="0"/>
          <a:ext cx="0" cy="0"/>
          <a:chOff x="0" y="0"/>
          <a:chExt cx="0" cy="0"/>
        </a:xfrm>
      </p:grpSpPr>
      <p:sp>
        <p:nvSpPr>
          <p:cNvPr id="3" name="矩形 2"/>
          <p:cNvSpPr/>
          <p:nvPr userDrawn="1"/>
        </p:nvSpPr>
        <p:spPr>
          <a:xfrm>
            <a:off x="1" y="1"/>
            <a:ext cx="12192000" cy="6858000"/>
          </a:xfrm>
          <a:prstGeom prst="rect">
            <a:avLst/>
          </a:prstGeom>
          <a:gradFill flip="none" rotWithShape="1">
            <a:gsLst>
              <a:gs pos="50000">
                <a:srgbClr val="119ABC"/>
              </a:gs>
              <a:gs pos="0">
                <a:srgbClr val="23BFA5"/>
              </a:gs>
              <a:gs pos="100000">
                <a:srgbClr val="0078D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87499349"/>
      </p:ext>
    </p:extLst>
  </p:cSld>
  <p:clrMapOvr>
    <a:masterClrMapping/>
  </p:clrMapOvr>
  <p:transition spd="slow" advTm="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A74AA6ED-368A-46B5-BD96-D6300B8995B8}"/>
              </a:ext>
            </a:extLst>
          </p:cNvPr>
          <p:cNvSpPr>
            <a:spLocks noGrp="1"/>
          </p:cNvSpPr>
          <p:nvPr>
            <p:ph type="pic" sz="quarter" idx="11"/>
          </p:nvPr>
        </p:nvSpPr>
        <p:spPr>
          <a:xfrm>
            <a:off x="0" y="1"/>
            <a:ext cx="12192000" cy="68580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167067567"/>
      </p:ext>
    </p:extLst>
  </p:cSld>
  <p:clrMapOvr>
    <a:masterClrMapping/>
  </p:clrMapOvr>
  <p:transition spd="slow" advTm="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047319"/>
      </p:ext>
    </p:extLst>
  </p:cSld>
  <p:clrMapOvr>
    <a:masterClrMapping/>
  </p:clrMapOvr>
  <p:transition spd="slow" advTm="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C785DD2-B7F0-4455-9C11-FBCF14C01FFB}"/>
              </a:ext>
            </a:extLst>
          </p:cNvPr>
          <p:cNvGrpSpPr/>
          <p:nvPr userDrawn="1"/>
        </p:nvGrpSpPr>
        <p:grpSpPr>
          <a:xfrm>
            <a:off x="704875" y="6101704"/>
            <a:ext cx="2017159" cy="253916"/>
            <a:chOff x="1021995" y="9934119"/>
            <a:chExt cx="3227455" cy="406266"/>
          </a:xfrm>
        </p:grpSpPr>
        <p:sp>
          <p:nvSpPr>
            <p:cNvPr id="25" name="Freeform 62">
              <a:extLst>
                <a:ext uri="{FF2B5EF4-FFF2-40B4-BE49-F238E27FC236}">
                  <a16:creationId xmlns:a16="http://schemas.microsoft.com/office/drawing/2014/main" id="{CFBF4A20-ACCC-4B9E-BAED-7700295712E1}"/>
                </a:ext>
              </a:extLst>
            </p:cNvPr>
            <p:cNvSpPr>
              <a:spLocks noEditPoints="1"/>
            </p:cNvSpPr>
            <p:nvPr/>
          </p:nvSpPr>
          <p:spPr bwMode="auto">
            <a:xfrm>
              <a:off x="1021995" y="10029143"/>
              <a:ext cx="219920" cy="21621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lgn="l"/>
              <a:endParaRPr lang="en-US" sz="1000" dirty="0">
                <a:solidFill>
                  <a:schemeClr val="bg1">
                    <a:lumMod val="75000"/>
                  </a:schemeClr>
                </a:solidFill>
                <a:latin typeface="Advent Pro" panose="02000506040000020004" pitchFamily="2" charset="0"/>
                <a:ea typeface="Roboto Condensed" panose="02000000000000000000" pitchFamily="2" charset="0"/>
              </a:endParaRPr>
            </a:p>
          </p:txBody>
        </p:sp>
        <p:sp>
          <p:nvSpPr>
            <p:cNvPr id="26" name="TextBox 25">
              <a:extLst>
                <a:ext uri="{FF2B5EF4-FFF2-40B4-BE49-F238E27FC236}">
                  <a16:creationId xmlns:a16="http://schemas.microsoft.com/office/drawing/2014/main" id="{427D9AA7-FABE-4401-8231-AB652C7C0819}"/>
                </a:ext>
              </a:extLst>
            </p:cNvPr>
            <p:cNvSpPr txBox="1"/>
            <p:nvPr/>
          </p:nvSpPr>
          <p:spPr>
            <a:xfrm>
              <a:off x="1301976" y="9934119"/>
              <a:ext cx="2947474" cy="406266"/>
            </a:xfrm>
            <a:prstGeom prst="rect">
              <a:avLst/>
            </a:prstGeom>
            <a:noFill/>
          </p:spPr>
          <p:txBody>
            <a:bodyPr wrap="none" rtlCol="0">
              <a:spAutoFit/>
            </a:bodyPr>
            <a:lstStyle/>
            <a:p>
              <a:pPr algn="l"/>
              <a:r>
                <a:rPr lang="en-US" sz="105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2017.ALL RIGHTS</a:t>
              </a:r>
              <a:endParaRPr lang="id-ID" sz="105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grpSp>
      <p:sp>
        <p:nvSpPr>
          <p:cNvPr id="27" name="TextBox 26">
            <a:extLst>
              <a:ext uri="{FF2B5EF4-FFF2-40B4-BE49-F238E27FC236}">
                <a16:creationId xmlns:a16="http://schemas.microsoft.com/office/drawing/2014/main" id="{826B64C8-7BDF-4190-AA9D-D28C02FB41B5}"/>
              </a:ext>
            </a:extLst>
          </p:cNvPr>
          <p:cNvSpPr txBox="1"/>
          <p:nvPr userDrawn="1"/>
        </p:nvSpPr>
        <p:spPr>
          <a:xfrm>
            <a:off x="7941385" y="6101704"/>
            <a:ext cx="3084284" cy="253916"/>
          </a:xfrm>
          <a:prstGeom prst="rect">
            <a:avLst/>
          </a:prstGeom>
          <a:noFill/>
        </p:spPr>
        <p:txBody>
          <a:bodyPr wrap="square" rtlCol="0">
            <a:spAutoFit/>
          </a:bodyPr>
          <a:lstStyle/>
          <a:p>
            <a:pPr algn="r"/>
            <a:r>
              <a:rPr lang="id-ID" sz="1050" strike="noStrike" spc="6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WWW.WEBSITE.COM</a:t>
            </a:r>
          </a:p>
        </p:txBody>
      </p:sp>
      <p:sp>
        <p:nvSpPr>
          <p:cNvPr id="28" name="TextBox 27">
            <a:extLst>
              <a:ext uri="{FF2B5EF4-FFF2-40B4-BE49-F238E27FC236}">
                <a16:creationId xmlns:a16="http://schemas.microsoft.com/office/drawing/2014/main" id="{F08B385D-014E-4E4A-90AA-86C75FD7520B}"/>
              </a:ext>
            </a:extLst>
          </p:cNvPr>
          <p:cNvSpPr txBox="1"/>
          <p:nvPr userDrawn="1"/>
        </p:nvSpPr>
        <p:spPr>
          <a:xfrm rot="10800000" flipV="1">
            <a:off x="10859975" y="5901649"/>
            <a:ext cx="1165340" cy="646331"/>
          </a:xfrm>
          <a:prstGeom prst="rect">
            <a:avLst/>
          </a:prstGeom>
          <a:noFill/>
        </p:spPr>
        <p:txBody>
          <a:bodyPr wrap="square" rtlCol="0">
            <a:spAutoFit/>
          </a:bodyPr>
          <a:lstStyle/>
          <a:p>
            <a:pPr algn="ctr"/>
            <a:fld id="{260E2A6B-A809-4840-BF14-8648BC0BDF87}" type="slidenum">
              <a:rPr lang="id-ID" sz="3600" b="0" i="0" smtClean="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pPr algn="ctr"/>
              <a:t>‹#›</a:t>
            </a:fld>
            <a:endParaRPr lang="id-ID" sz="11500" b="0" i="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Tree>
    <p:extLst>
      <p:ext uri="{BB962C8B-B14F-4D97-AF65-F5344CB8AC3E}">
        <p14:creationId xmlns:p14="http://schemas.microsoft.com/office/powerpoint/2010/main" val="1035845965"/>
      </p:ext>
    </p:extLst>
  </p:cSld>
  <p:clrMapOvr>
    <a:masterClrMapping/>
  </p:clrMapOvr>
  <p:transition spd="slow" advTm="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gradFill>
          <a:gsLst>
            <a:gs pos="100000">
              <a:srgbClr val="2A1B4D"/>
            </a:gs>
            <a:gs pos="0">
              <a:srgbClr val="392469"/>
            </a:gs>
          </a:gsLst>
          <a:lin ang="2700000" scaled="1"/>
        </a:gra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205892D-C61E-469D-96D5-A6B03603F2FA}"/>
              </a:ext>
            </a:extLst>
          </p:cNvPr>
          <p:cNvSpPr/>
          <p:nvPr userDrawn="1"/>
        </p:nvSpPr>
        <p:spPr>
          <a:xfrm>
            <a:off x="3727902" y="-2563024"/>
            <a:ext cx="11984048" cy="11984048"/>
          </a:xfrm>
          <a:prstGeom prst="ellipse">
            <a:avLst/>
          </a:prstGeom>
          <a:solidFill>
            <a:schemeClr val="bg1">
              <a:alpha val="1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Oval 17">
            <a:extLst>
              <a:ext uri="{FF2B5EF4-FFF2-40B4-BE49-F238E27FC236}">
                <a16:creationId xmlns:a16="http://schemas.microsoft.com/office/drawing/2014/main" id="{BC2F7969-1F72-4DE3-B068-53819A2C8067}"/>
              </a:ext>
            </a:extLst>
          </p:cNvPr>
          <p:cNvSpPr/>
          <p:nvPr userDrawn="1"/>
        </p:nvSpPr>
        <p:spPr>
          <a:xfrm>
            <a:off x="5865558" y="-425368"/>
            <a:ext cx="7708736" cy="7708736"/>
          </a:xfrm>
          <a:prstGeom prst="ellipse">
            <a:avLst/>
          </a:prstGeom>
          <a:solidFill>
            <a:schemeClr val="bg1">
              <a:alpha val="1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03C14084-4CF7-4B32-B74D-63B93CFE9EB2}"/>
              </a:ext>
            </a:extLst>
          </p:cNvPr>
          <p:cNvSpPr/>
          <p:nvPr userDrawn="1"/>
        </p:nvSpPr>
        <p:spPr>
          <a:xfrm>
            <a:off x="7720665" y="1429739"/>
            <a:ext cx="3998522" cy="3998522"/>
          </a:xfrm>
          <a:prstGeom prst="ellipse">
            <a:avLst/>
          </a:prstGeom>
          <a:solidFill>
            <a:schemeClr val="bg1">
              <a:alpha val="2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0" name="Group 19">
            <a:extLst>
              <a:ext uri="{FF2B5EF4-FFF2-40B4-BE49-F238E27FC236}">
                <a16:creationId xmlns:a16="http://schemas.microsoft.com/office/drawing/2014/main" id="{43F2C0F4-00C0-471E-8DDD-826C0577E90B}"/>
              </a:ext>
            </a:extLst>
          </p:cNvPr>
          <p:cNvGrpSpPr/>
          <p:nvPr userDrawn="1"/>
        </p:nvGrpSpPr>
        <p:grpSpPr>
          <a:xfrm>
            <a:off x="8542568" y="1153868"/>
            <a:ext cx="2413129" cy="4816964"/>
            <a:chOff x="4881618" y="1177652"/>
            <a:chExt cx="2413129" cy="4816964"/>
          </a:xfrm>
          <a:effectLst>
            <a:outerShdw blurRad="1270000" algn="ctr" rotWithShape="0">
              <a:prstClr val="black">
                <a:alpha val="40000"/>
              </a:prstClr>
            </a:outerShdw>
          </a:effectLst>
        </p:grpSpPr>
        <p:grpSp>
          <p:nvGrpSpPr>
            <p:cNvPr id="21" name="Группа 84">
              <a:extLst>
                <a:ext uri="{FF2B5EF4-FFF2-40B4-BE49-F238E27FC236}">
                  <a16:creationId xmlns:a16="http://schemas.microsoft.com/office/drawing/2014/main" id="{DE882109-A7AC-44A8-838C-A2D1BE2D108A}"/>
                </a:ext>
              </a:extLst>
            </p:cNvPr>
            <p:cNvGrpSpPr/>
            <p:nvPr/>
          </p:nvGrpSpPr>
          <p:grpSpPr>
            <a:xfrm>
              <a:off x="4881618" y="1177652"/>
              <a:ext cx="2413129" cy="4816964"/>
              <a:chOff x="3421706" y="1143000"/>
              <a:chExt cx="2530932" cy="5052117"/>
            </a:xfrm>
          </p:grpSpPr>
          <p:sp>
            <p:nvSpPr>
              <p:cNvPr id="23" name="Скругленный прямоугольник 85">
                <a:extLst>
                  <a:ext uri="{FF2B5EF4-FFF2-40B4-BE49-F238E27FC236}">
                    <a16:creationId xmlns:a16="http://schemas.microsoft.com/office/drawing/2014/main" id="{F79F1C5B-C715-4350-8AAF-A23739E339AD}"/>
                  </a:ext>
                </a:extLst>
              </p:cNvPr>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4" name="Скругленный прямоугольник 86">
                <a:extLst>
                  <a:ext uri="{FF2B5EF4-FFF2-40B4-BE49-F238E27FC236}">
                    <a16:creationId xmlns:a16="http://schemas.microsoft.com/office/drawing/2014/main" id="{B385F9FD-DF61-46ED-95C8-03E265D0ED57}"/>
                  </a:ext>
                </a:extLst>
              </p:cNvPr>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5" name="Скругленный прямоугольник 87">
                <a:extLst>
                  <a:ext uri="{FF2B5EF4-FFF2-40B4-BE49-F238E27FC236}">
                    <a16:creationId xmlns:a16="http://schemas.microsoft.com/office/drawing/2014/main" id="{E7BC8304-1FAD-45F6-993E-D5999AACAC3F}"/>
                  </a:ext>
                </a:extLst>
              </p:cNvPr>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7" name="Скругленный прямоугольник 88">
                <a:extLst>
                  <a:ext uri="{FF2B5EF4-FFF2-40B4-BE49-F238E27FC236}">
                    <a16:creationId xmlns:a16="http://schemas.microsoft.com/office/drawing/2014/main" id="{C7178621-B0B2-462F-A990-7BA3A3C6A716}"/>
                  </a:ext>
                </a:extLst>
              </p:cNvPr>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8" name="Скругленный прямоугольник 89">
                <a:extLst>
                  <a:ext uri="{FF2B5EF4-FFF2-40B4-BE49-F238E27FC236}">
                    <a16:creationId xmlns:a16="http://schemas.microsoft.com/office/drawing/2014/main" id="{83D0FFCF-F95C-410F-AA4A-13C7B853753C}"/>
                  </a:ext>
                </a:extLst>
              </p:cNvPr>
              <p:cNvSpPr/>
              <p:nvPr userDrawn="1"/>
            </p:nvSpPr>
            <p:spPr>
              <a:xfrm>
                <a:off x="3453659" y="1143000"/>
                <a:ext cx="2465281" cy="5052117"/>
              </a:xfrm>
              <a:prstGeom prst="round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dirty="0"/>
              </a:p>
            </p:txBody>
          </p:sp>
          <p:sp>
            <p:nvSpPr>
              <p:cNvPr id="29" name="Овал 90">
                <a:extLst>
                  <a:ext uri="{FF2B5EF4-FFF2-40B4-BE49-F238E27FC236}">
                    <a16:creationId xmlns:a16="http://schemas.microsoft.com/office/drawing/2014/main" id="{99102669-7C7B-4E22-A496-64D2727BED4B}"/>
                  </a:ext>
                </a:extLst>
              </p:cNvPr>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0" name="Скругленный прямоугольник 91">
                <a:extLst>
                  <a:ext uri="{FF2B5EF4-FFF2-40B4-BE49-F238E27FC236}">
                    <a16:creationId xmlns:a16="http://schemas.microsoft.com/office/drawing/2014/main" id="{AAB2D5F8-5B8E-4678-930F-0F95D566FAF8}"/>
                  </a:ext>
                </a:extLst>
              </p:cNvPr>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1" name="Овал 92">
                <a:extLst>
                  <a:ext uri="{FF2B5EF4-FFF2-40B4-BE49-F238E27FC236}">
                    <a16:creationId xmlns:a16="http://schemas.microsoft.com/office/drawing/2014/main" id="{9F54E56B-77CF-44FD-AA77-91DAD6E96DD2}"/>
                  </a:ext>
                </a:extLst>
              </p:cNvPr>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2" name="Овал 93">
                <a:extLst>
                  <a:ext uri="{FF2B5EF4-FFF2-40B4-BE49-F238E27FC236}">
                    <a16:creationId xmlns:a16="http://schemas.microsoft.com/office/drawing/2014/main" id="{B5C836F3-B922-4B83-99B1-FFDC894ACD10}"/>
                  </a:ext>
                </a:extLst>
              </p:cNvPr>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22" name="Rectangle 21">
              <a:extLst>
                <a:ext uri="{FF2B5EF4-FFF2-40B4-BE49-F238E27FC236}">
                  <a16:creationId xmlns:a16="http://schemas.microsoft.com/office/drawing/2014/main" id="{503512AE-773D-41A5-B8F0-D614A36F269C}"/>
                </a:ext>
              </a:extLst>
            </p:cNvPr>
            <p:cNvSpPr/>
            <p:nvPr/>
          </p:nvSpPr>
          <p:spPr>
            <a:xfrm>
              <a:off x="5091534" y="1655524"/>
              <a:ext cx="1993296" cy="36627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33" name="Picture Placeholder 32">
            <a:extLst>
              <a:ext uri="{FF2B5EF4-FFF2-40B4-BE49-F238E27FC236}">
                <a16:creationId xmlns:a16="http://schemas.microsoft.com/office/drawing/2014/main" id="{2DFA4FCD-B710-4CC8-89DB-7F161A271F24}"/>
              </a:ext>
            </a:extLst>
          </p:cNvPr>
          <p:cNvSpPr>
            <a:spLocks noGrp="1"/>
          </p:cNvSpPr>
          <p:nvPr>
            <p:ph type="pic" sz="quarter" idx="10"/>
          </p:nvPr>
        </p:nvSpPr>
        <p:spPr>
          <a:xfrm>
            <a:off x="8732243" y="1631950"/>
            <a:ext cx="2001058" cy="3662363"/>
          </a:xfrm>
          <a:prstGeom prst="rect">
            <a:avLst/>
          </a:prstGeom>
          <a:solidFill>
            <a:schemeClr val="bg1">
              <a:lumMod val="95000"/>
            </a:schemeClr>
          </a:solidFill>
          <a:effectLst>
            <a:innerShdw blurRad="25400">
              <a:schemeClr val="bg1">
                <a:lumMod val="50000"/>
              </a:schemeClr>
            </a:innerShdw>
          </a:effectLst>
        </p:spPr>
        <p:txBody>
          <a:bodyPr/>
          <a:lstStyle>
            <a:lvl1pPr marL="0" indent="0" algn="ctr">
              <a:buNone/>
              <a:defRPr sz="1800">
                <a:solidFill>
                  <a:schemeClr val="bg1">
                    <a:lumMod val="50000"/>
                  </a:schemeClr>
                </a:solidFill>
              </a:defRPr>
            </a:lvl1pPr>
          </a:lstStyle>
          <a:p>
            <a:endParaRPr lang="id-ID"/>
          </a:p>
        </p:txBody>
      </p:sp>
      <p:sp>
        <p:nvSpPr>
          <p:cNvPr id="68" name="TextBox 67">
            <a:extLst>
              <a:ext uri="{FF2B5EF4-FFF2-40B4-BE49-F238E27FC236}">
                <a16:creationId xmlns:a16="http://schemas.microsoft.com/office/drawing/2014/main" id="{0AF142A0-B0B2-4134-A564-E4A08EA1EA88}"/>
              </a:ext>
            </a:extLst>
          </p:cNvPr>
          <p:cNvSpPr txBox="1"/>
          <p:nvPr userDrawn="1"/>
        </p:nvSpPr>
        <p:spPr>
          <a:xfrm rot="16200000">
            <a:off x="-1090434" y="3302043"/>
            <a:ext cx="3084284" cy="253916"/>
          </a:xfrm>
          <a:prstGeom prst="rect">
            <a:avLst/>
          </a:prstGeom>
          <a:noFill/>
        </p:spPr>
        <p:txBody>
          <a:bodyPr wrap="square" rtlCol="0">
            <a:spAutoFit/>
          </a:bodyPr>
          <a:lstStyle/>
          <a:p>
            <a:pPr algn="ctr"/>
            <a:r>
              <a:rPr lang="id-ID" sz="1000" strike="noStrike" spc="600" dirty="0">
                <a:solidFill>
                  <a:schemeClr val="bg1"/>
                </a:solidFill>
                <a:latin typeface="Nexa Light" panose="02000000000000000000" pitchFamily="50" charset="0"/>
                <a:ea typeface="Roboto Condensed" panose="02000000000000000000" pitchFamily="2" charset="0"/>
                <a:cs typeface="Segoe UI" panose="020B0502040204020203" pitchFamily="34" charset="0"/>
              </a:rPr>
              <a:t>WWW.WEBSITE.COM</a:t>
            </a:r>
          </a:p>
        </p:txBody>
      </p:sp>
      <p:grpSp>
        <p:nvGrpSpPr>
          <p:cNvPr id="94" name="Group 93">
            <a:extLst>
              <a:ext uri="{FF2B5EF4-FFF2-40B4-BE49-F238E27FC236}">
                <a16:creationId xmlns:a16="http://schemas.microsoft.com/office/drawing/2014/main" id="{8D3CE890-3C3F-416F-82BB-C99F6E88314A}"/>
              </a:ext>
            </a:extLst>
          </p:cNvPr>
          <p:cNvGrpSpPr/>
          <p:nvPr userDrawn="1"/>
        </p:nvGrpSpPr>
        <p:grpSpPr>
          <a:xfrm>
            <a:off x="1178695" y="6168649"/>
            <a:ext cx="1826402" cy="246221"/>
            <a:chOff x="1021995" y="9934119"/>
            <a:chExt cx="2922244" cy="393954"/>
          </a:xfrm>
        </p:grpSpPr>
        <p:sp>
          <p:nvSpPr>
            <p:cNvPr id="95" name="Freeform 62">
              <a:extLst>
                <a:ext uri="{FF2B5EF4-FFF2-40B4-BE49-F238E27FC236}">
                  <a16:creationId xmlns:a16="http://schemas.microsoft.com/office/drawing/2014/main" id="{C6EB56F1-3289-4F07-8640-6EC7E40793E8}"/>
                </a:ext>
              </a:extLst>
            </p:cNvPr>
            <p:cNvSpPr>
              <a:spLocks noEditPoints="1"/>
            </p:cNvSpPr>
            <p:nvPr/>
          </p:nvSpPr>
          <p:spPr bwMode="auto">
            <a:xfrm>
              <a:off x="1021995" y="10029143"/>
              <a:ext cx="219920" cy="21621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lgn="l"/>
              <a:endParaRPr lang="en-US" sz="1000" dirty="0">
                <a:solidFill>
                  <a:schemeClr val="bg1"/>
                </a:solidFill>
                <a:latin typeface="Advent Pro" panose="02000506040000020004" pitchFamily="2" charset="0"/>
                <a:ea typeface="Roboto Condensed" panose="02000000000000000000" pitchFamily="2" charset="0"/>
              </a:endParaRPr>
            </a:p>
          </p:txBody>
        </p:sp>
        <p:sp>
          <p:nvSpPr>
            <p:cNvPr id="96" name="TextBox 95">
              <a:extLst>
                <a:ext uri="{FF2B5EF4-FFF2-40B4-BE49-F238E27FC236}">
                  <a16:creationId xmlns:a16="http://schemas.microsoft.com/office/drawing/2014/main" id="{1CD45580-A6AC-4CEE-85C8-F264E05BEC1F}"/>
                </a:ext>
              </a:extLst>
            </p:cNvPr>
            <p:cNvSpPr txBox="1"/>
            <p:nvPr/>
          </p:nvSpPr>
          <p:spPr>
            <a:xfrm>
              <a:off x="1301976" y="9934119"/>
              <a:ext cx="2642263" cy="393954"/>
            </a:xfrm>
            <a:prstGeom prst="rect">
              <a:avLst/>
            </a:prstGeom>
            <a:noFill/>
          </p:spPr>
          <p:txBody>
            <a:bodyPr wrap="none" rtlCol="0">
              <a:spAutoFit/>
            </a:bodyPr>
            <a:lstStyle/>
            <a:p>
              <a:pPr algn="l"/>
              <a:r>
                <a:rPr lang="en-US" sz="1000" spc="300" dirty="0">
                  <a:solidFill>
                    <a:schemeClr val="bg1"/>
                  </a:solidFill>
                  <a:latin typeface="Nexa Light" panose="02000000000000000000" pitchFamily="50" charset="0"/>
                  <a:ea typeface="Roboto Condensed" panose="02000000000000000000" pitchFamily="2" charset="0"/>
                  <a:cs typeface="Segoe UI" panose="020B0502040204020203" pitchFamily="34" charset="0"/>
                </a:rPr>
                <a:t>2017.ALL RIGHTS</a:t>
              </a:r>
              <a:endParaRPr lang="id-ID" sz="1000" spc="300" dirty="0">
                <a:solidFill>
                  <a:schemeClr val="bg1"/>
                </a:solidFill>
                <a:latin typeface="Nexa Light" panose="02000000000000000000" pitchFamily="50" charset="0"/>
                <a:ea typeface="Roboto Condensed" panose="02000000000000000000" pitchFamily="2" charset="0"/>
                <a:cs typeface="Segoe UI" panose="020B0502040204020203" pitchFamily="34" charset="0"/>
              </a:endParaRPr>
            </a:p>
          </p:txBody>
        </p:sp>
      </p:grpSp>
    </p:spTree>
    <p:extLst>
      <p:ext uri="{BB962C8B-B14F-4D97-AF65-F5344CB8AC3E}">
        <p14:creationId xmlns:p14="http://schemas.microsoft.com/office/powerpoint/2010/main" val="1031554231"/>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750"/>
                                      </p:stCondLst>
                                      <p:childTnLst>
                                        <p:set>
                                          <p:cBhvr>
                                            <p:cTn id="6" dur="1" fill="hold">
                                              <p:stCondLst>
                                                <p:cond delay="0"/>
                                              </p:stCondLst>
                                            </p:cTn>
                                            <p:tgtEl>
                                              <p:spTgt spid="20"/>
                                            </p:tgtEl>
                                            <p:attrNameLst>
                                              <p:attrName>style.visibility</p:attrName>
                                            </p:attrNameLst>
                                          </p:cBhvr>
                                          <p:to>
                                            <p:strVal val="visible"/>
                                          </p:to>
                                        </p:set>
                                        <p:anim calcmode="lin" valueType="num" p14:bounceEnd="50000">
                                          <p:cBhvr additive="base">
                                            <p:cTn id="7" dur="10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75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BBAE3EC2-BB81-46DC-9016-B102FDD7D08D}"/>
              </a:ext>
            </a:extLst>
          </p:cNvPr>
          <p:cNvSpPr>
            <a:spLocks noGrp="1"/>
          </p:cNvSpPr>
          <p:nvPr>
            <p:ph type="pic" sz="quarter" idx="11"/>
          </p:nvPr>
        </p:nvSpPr>
        <p:spPr>
          <a:xfrm>
            <a:off x="0" y="1"/>
            <a:ext cx="12192000" cy="68580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3" name="Picture Placeholder 32">
            <a:extLst>
              <a:ext uri="{FF2B5EF4-FFF2-40B4-BE49-F238E27FC236}">
                <a16:creationId xmlns:a16="http://schemas.microsoft.com/office/drawing/2014/main" id="{53F989AE-785A-438B-BBDF-9F8AE339406C}"/>
              </a:ext>
            </a:extLst>
          </p:cNvPr>
          <p:cNvSpPr>
            <a:spLocks noGrp="1"/>
          </p:cNvSpPr>
          <p:nvPr>
            <p:ph type="pic" sz="quarter" idx="10"/>
          </p:nvPr>
        </p:nvSpPr>
        <p:spPr>
          <a:xfrm>
            <a:off x="5095471" y="1498600"/>
            <a:ext cx="2001058" cy="3662363"/>
          </a:xfrm>
          <a:prstGeom prst="rect">
            <a:avLst/>
          </a:prstGeom>
          <a:solidFill>
            <a:schemeClr val="bg1">
              <a:lumMod val="95000"/>
            </a:schemeClr>
          </a:solidFill>
          <a:effectLst>
            <a:innerShdw blurRad="25400">
              <a:schemeClr val="bg1">
                <a:lumMod val="50000"/>
              </a:schemeClr>
            </a:innerShdw>
          </a:effectLst>
        </p:spPr>
        <p:txBody>
          <a:bodyPr/>
          <a:lstStyle>
            <a:lvl1pPr marL="0" indent="0" algn="ctr">
              <a:buNone/>
              <a:defRPr sz="1800">
                <a:solidFill>
                  <a:schemeClr val="bg1">
                    <a:lumMod val="50000"/>
                  </a:schemeClr>
                </a:solidFill>
              </a:defRPr>
            </a:lvl1pPr>
          </a:lstStyle>
          <a:p>
            <a:endParaRPr lang="id-ID"/>
          </a:p>
        </p:txBody>
      </p:sp>
    </p:spTree>
    <p:extLst>
      <p:ext uri="{BB962C8B-B14F-4D97-AF65-F5344CB8AC3E}">
        <p14:creationId xmlns:p14="http://schemas.microsoft.com/office/powerpoint/2010/main" val="2702434276"/>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DBB4620-EBB4-4983-968C-F7C1962B088C}"/>
              </a:ext>
            </a:extLst>
          </p:cNvPr>
          <p:cNvSpPr>
            <a:spLocks noGrp="1"/>
          </p:cNvSpPr>
          <p:nvPr>
            <p:ph type="pic" sz="quarter" idx="11"/>
          </p:nvPr>
        </p:nvSpPr>
        <p:spPr>
          <a:xfrm>
            <a:off x="890857" y="2148840"/>
            <a:ext cx="3318710" cy="2042160"/>
          </a:xfrm>
          <a:custGeom>
            <a:avLst/>
            <a:gdLst>
              <a:gd name="connsiteX0" fmla="*/ 20319 w 3318710"/>
              <a:gd name="connsiteY0" fmla="*/ 0 h 2042160"/>
              <a:gd name="connsiteX1" fmla="*/ 3298390 w 3318710"/>
              <a:gd name="connsiteY1" fmla="*/ 0 h 2042160"/>
              <a:gd name="connsiteX2" fmla="*/ 3318710 w 3318710"/>
              <a:gd name="connsiteY2" fmla="*/ 20319 h 2042160"/>
              <a:gd name="connsiteX3" fmla="*/ 3318710 w 3318710"/>
              <a:gd name="connsiteY3" fmla="*/ 2021841 h 2042160"/>
              <a:gd name="connsiteX4" fmla="*/ 3298390 w 3318710"/>
              <a:gd name="connsiteY4" fmla="*/ 2042160 h 2042160"/>
              <a:gd name="connsiteX5" fmla="*/ 20319 w 3318710"/>
              <a:gd name="connsiteY5" fmla="*/ 2042160 h 2042160"/>
              <a:gd name="connsiteX6" fmla="*/ 0 w 3318710"/>
              <a:gd name="connsiteY6" fmla="*/ 2021841 h 2042160"/>
              <a:gd name="connsiteX7" fmla="*/ 0 w 3318710"/>
              <a:gd name="connsiteY7" fmla="*/ 20319 h 2042160"/>
              <a:gd name="connsiteX8" fmla="*/ 20319 w 3318710"/>
              <a:gd name="connsiteY8" fmla="*/ 0 h 20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8710" h="2042160">
                <a:moveTo>
                  <a:pt x="20319" y="0"/>
                </a:moveTo>
                <a:lnTo>
                  <a:pt x="3298390" y="0"/>
                </a:lnTo>
                <a:cubicBezTo>
                  <a:pt x="3309613" y="0"/>
                  <a:pt x="3318710" y="9097"/>
                  <a:pt x="3318710" y="20319"/>
                </a:cubicBezTo>
                <a:lnTo>
                  <a:pt x="3318710" y="2021841"/>
                </a:lnTo>
                <a:cubicBezTo>
                  <a:pt x="3318710" y="2033063"/>
                  <a:pt x="3309613" y="2042160"/>
                  <a:pt x="3298390" y="2042160"/>
                </a:cubicBezTo>
                <a:lnTo>
                  <a:pt x="20319" y="2042160"/>
                </a:lnTo>
                <a:cubicBezTo>
                  <a:pt x="9097" y="2042160"/>
                  <a:pt x="0" y="2033063"/>
                  <a:pt x="0" y="2021841"/>
                </a:cubicBezTo>
                <a:lnTo>
                  <a:pt x="0" y="20319"/>
                </a:lnTo>
                <a:cubicBezTo>
                  <a:pt x="0" y="9097"/>
                  <a:pt x="9097" y="0"/>
                  <a:pt x="20319" y="0"/>
                </a:cubicBez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7" name="Picture Placeholder 6">
            <a:extLst>
              <a:ext uri="{FF2B5EF4-FFF2-40B4-BE49-F238E27FC236}">
                <a16:creationId xmlns:a16="http://schemas.microsoft.com/office/drawing/2014/main" id="{B5DD43CC-C3C6-4D66-B283-51033DC449CF}"/>
              </a:ext>
            </a:extLst>
          </p:cNvPr>
          <p:cNvSpPr>
            <a:spLocks noGrp="1"/>
          </p:cNvSpPr>
          <p:nvPr>
            <p:ph type="pic" sz="quarter" idx="12"/>
          </p:nvPr>
        </p:nvSpPr>
        <p:spPr>
          <a:xfrm>
            <a:off x="4436644" y="2148840"/>
            <a:ext cx="3318710" cy="2042160"/>
          </a:xfrm>
          <a:custGeom>
            <a:avLst/>
            <a:gdLst>
              <a:gd name="connsiteX0" fmla="*/ 20319 w 3318710"/>
              <a:gd name="connsiteY0" fmla="*/ 0 h 2042160"/>
              <a:gd name="connsiteX1" fmla="*/ 3298390 w 3318710"/>
              <a:gd name="connsiteY1" fmla="*/ 0 h 2042160"/>
              <a:gd name="connsiteX2" fmla="*/ 3318710 w 3318710"/>
              <a:gd name="connsiteY2" fmla="*/ 20319 h 2042160"/>
              <a:gd name="connsiteX3" fmla="*/ 3318710 w 3318710"/>
              <a:gd name="connsiteY3" fmla="*/ 2021841 h 2042160"/>
              <a:gd name="connsiteX4" fmla="*/ 3298390 w 3318710"/>
              <a:gd name="connsiteY4" fmla="*/ 2042160 h 2042160"/>
              <a:gd name="connsiteX5" fmla="*/ 20319 w 3318710"/>
              <a:gd name="connsiteY5" fmla="*/ 2042160 h 2042160"/>
              <a:gd name="connsiteX6" fmla="*/ 0 w 3318710"/>
              <a:gd name="connsiteY6" fmla="*/ 2021841 h 2042160"/>
              <a:gd name="connsiteX7" fmla="*/ 0 w 3318710"/>
              <a:gd name="connsiteY7" fmla="*/ 20319 h 2042160"/>
              <a:gd name="connsiteX8" fmla="*/ 20319 w 3318710"/>
              <a:gd name="connsiteY8" fmla="*/ 0 h 20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8710" h="2042160">
                <a:moveTo>
                  <a:pt x="20319" y="0"/>
                </a:moveTo>
                <a:lnTo>
                  <a:pt x="3298390" y="0"/>
                </a:lnTo>
                <a:cubicBezTo>
                  <a:pt x="3309613" y="0"/>
                  <a:pt x="3318710" y="9097"/>
                  <a:pt x="3318710" y="20319"/>
                </a:cubicBezTo>
                <a:lnTo>
                  <a:pt x="3318710" y="2021841"/>
                </a:lnTo>
                <a:cubicBezTo>
                  <a:pt x="3318710" y="2033063"/>
                  <a:pt x="3309613" y="2042160"/>
                  <a:pt x="3298390" y="2042160"/>
                </a:cubicBezTo>
                <a:lnTo>
                  <a:pt x="20319" y="2042160"/>
                </a:lnTo>
                <a:cubicBezTo>
                  <a:pt x="9097" y="2042160"/>
                  <a:pt x="0" y="2033063"/>
                  <a:pt x="0" y="2021841"/>
                </a:cubicBezTo>
                <a:lnTo>
                  <a:pt x="0" y="20319"/>
                </a:lnTo>
                <a:cubicBezTo>
                  <a:pt x="0" y="9097"/>
                  <a:pt x="9097" y="0"/>
                  <a:pt x="20319" y="0"/>
                </a:cubicBez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8" name="Picture Placeholder 7">
            <a:extLst>
              <a:ext uri="{FF2B5EF4-FFF2-40B4-BE49-F238E27FC236}">
                <a16:creationId xmlns:a16="http://schemas.microsoft.com/office/drawing/2014/main" id="{4D7C07DB-C24F-46A8-9C48-F522B7626D88}"/>
              </a:ext>
            </a:extLst>
          </p:cNvPr>
          <p:cNvSpPr>
            <a:spLocks noGrp="1"/>
          </p:cNvSpPr>
          <p:nvPr>
            <p:ph type="pic" sz="quarter" idx="13"/>
          </p:nvPr>
        </p:nvSpPr>
        <p:spPr>
          <a:xfrm>
            <a:off x="7982433" y="2148840"/>
            <a:ext cx="3318710" cy="2042160"/>
          </a:xfrm>
          <a:custGeom>
            <a:avLst/>
            <a:gdLst>
              <a:gd name="connsiteX0" fmla="*/ 20319 w 3318710"/>
              <a:gd name="connsiteY0" fmla="*/ 0 h 2042160"/>
              <a:gd name="connsiteX1" fmla="*/ 3298390 w 3318710"/>
              <a:gd name="connsiteY1" fmla="*/ 0 h 2042160"/>
              <a:gd name="connsiteX2" fmla="*/ 3318710 w 3318710"/>
              <a:gd name="connsiteY2" fmla="*/ 20319 h 2042160"/>
              <a:gd name="connsiteX3" fmla="*/ 3318710 w 3318710"/>
              <a:gd name="connsiteY3" fmla="*/ 2021841 h 2042160"/>
              <a:gd name="connsiteX4" fmla="*/ 3298390 w 3318710"/>
              <a:gd name="connsiteY4" fmla="*/ 2042160 h 2042160"/>
              <a:gd name="connsiteX5" fmla="*/ 20319 w 3318710"/>
              <a:gd name="connsiteY5" fmla="*/ 2042160 h 2042160"/>
              <a:gd name="connsiteX6" fmla="*/ 0 w 3318710"/>
              <a:gd name="connsiteY6" fmla="*/ 2021841 h 2042160"/>
              <a:gd name="connsiteX7" fmla="*/ 0 w 3318710"/>
              <a:gd name="connsiteY7" fmla="*/ 20319 h 2042160"/>
              <a:gd name="connsiteX8" fmla="*/ 20319 w 3318710"/>
              <a:gd name="connsiteY8" fmla="*/ 0 h 204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8710" h="2042160">
                <a:moveTo>
                  <a:pt x="20319" y="0"/>
                </a:moveTo>
                <a:lnTo>
                  <a:pt x="3298390" y="0"/>
                </a:lnTo>
                <a:cubicBezTo>
                  <a:pt x="3309613" y="0"/>
                  <a:pt x="3318710" y="9097"/>
                  <a:pt x="3318710" y="20319"/>
                </a:cubicBezTo>
                <a:lnTo>
                  <a:pt x="3318710" y="2021841"/>
                </a:lnTo>
                <a:cubicBezTo>
                  <a:pt x="3318710" y="2033063"/>
                  <a:pt x="3309613" y="2042160"/>
                  <a:pt x="3298390" y="2042160"/>
                </a:cubicBezTo>
                <a:lnTo>
                  <a:pt x="20319" y="2042160"/>
                </a:lnTo>
                <a:cubicBezTo>
                  <a:pt x="9097" y="2042160"/>
                  <a:pt x="0" y="2033063"/>
                  <a:pt x="0" y="2021841"/>
                </a:cubicBezTo>
                <a:lnTo>
                  <a:pt x="0" y="20319"/>
                </a:lnTo>
                <a:cubicBezTo>
                  <a:pt x="0" y="9097"/>
                  <a:pt x="9097" y="0"/>
                  <a:pt x="20319" y="0"/>
                </a:cubicBez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1894737510"/>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3B992E47-A06B-4584-86B8-16B5D8E0CEA5}"/>
              </a:ext>
            </a:extLst>
          </p:cNvPr>
          <p:cNvSpPr>
            <a:spLocks noGrp="1"/>
          </p:cNvSpPr>
          <p:nvPr userDrawn="1">
            <p:ph type="pic" sz="quarter" idx="11"/>
          </p:nvPr>
        </p:nvSpPr>
        <p:spPr>
          <a:xfrm>
            <a:off x="2431189" y="3112473"/>
            <a:ext cx="7329622" cy="410282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a:outerShdw blurRad="1270000" sx="90000" sy="90000" algn="ctr" rotWithShape="0">
              <a:schemeClr val="bg1">
                <a:lumMod val="50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grpSp>
        <p:nvGrpSpPr>
          <p:cNvPr id="3" name="Group 2">
            <a:extLst>
              <a:ext uri="{FF2B5EF4-FFF2-40B4-BE49-F238E27FC236}">
                <a16:creationId xmlns:a16="http://schemas.microsoft.com/office/drawing/2014/main" id="{D416F9DE-BE56-4E40-A234-B6E12C98647F}"/>
              </a:ext>
            </a:extLst>
          </p:cNvPr>
          <p:cNvGrpSpPr/>
          <p:nvPr userDrawn="1"/>
        </p:nvGrpSpPr>
        <p:grpSpPr>
          <a:xfrm>
            <a:off x="2431189" y="2637762"/>
            <a:ext cx="7329622" cy="474710"/>
            <a:chOff x="3179886" y="2083564"/>
            <a:chExt cx="5702858" cy="369350"/>
          </a:xfrm>
          <a:effectLst/>
        </p:grpSpPr>
        <p:grpSp>
          <p:nvGrpSpPr>
            <p:cNvPr id="5" name="Group 4">
              <a:extLst>
                <a:ext uri="{FF2B5EF4-FFF2-40B4-BE49-F238E27FC236}">
                  <a16:creationId xmlns:a16="http://schemas.microsoft.com/office/drawing/2014/main" id="{1C01A1CA-8B6B-4583-BF9A-0533A28F382B}"/>
                </a:ext>
              </a:extLst>
            </p:cNvPr>
            <p:cNvGrpSpPr/>
            <p:nvPr/>
          </p:nvGrpSpPr>
          <p:grpSpPr>
            <a:xfrm>
              <a:off x="3179886" y="2083564"/>
              <a:ext cx="5702858" cy="369350"/>
              <a:chOff x="3179886" y="2083564"/>
              <a:chExt cx="5702858" cy="369350"/>
            </a:xfrm>
          </p:grpSpPr>
          <p:sp>
            <p:nvSpPr>
              <p:cNvPr id="7" name="Round Same Side Corner Rectangle 1">
                <a:extLst>
                  <a:ext uri="{FF2B5EF4-FFF2-40B4-BE49-F238E27FC236}">
                    <a16:creationId xmlns:a16="http://schemas.microsoft.com/office/drawing/2014/main" id="{BF4CC2AE-309F-4B65-AEC5-8D73F0B451F8}"/>
                  </a:ext>
                </a:extLst>
              </p:cNvPr>
              <p:cNvSpPr/>
              <p:nvPr/>
            </p:nvSpPr>
            <p:spPr>
              <a:xfrm>
                <a:off x="3179886" y="2083564"/>
                <a:ext cx="5702858" cy="369350"/>
              </a:xfrm>
              <a:prstGeom prst="round2SameRect">
                <a:avLst>
                  <a:gd name="adj1" fmla="val 14928"/>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a:extLst>
                  <a:ext uri="{FF2B5EF4-FFF2-40B4-BE49-F238E27FC236}">
                    <a16:creationId xmlns:a16="http://schemas.microsoft.com/office/drawing/2014/main" id="{DD66B0C0-183C-497C-A614-16FF9BF30FD5}"/>
                  </a:ext>
                </a:extLst>
              </p:cNvPr>
              <p:cNvGrpSpPr/>
              <p:nvPr/>
            </p:nvGrpSpPr>
            <p:grpSpPr>
              <a:xfrm>
                <a:off x="3382010" y="2233949"/>
                <a:ext cx="341854" cy="82531"/>
                <a:chOff x="3382010" y="2233949"/>
                <a:chExt cx="341854" cy="82531"/>
              </a:xfrm>
            </p:grpSpPr>
            <p:sp>
              <p:nvSpPr>
                <p:cNvPr id="9" name="Oval 8">
                  <a:extLst>
                    <a:ext uri="{FF2B5EF4-FFF2-40B4-BE49-F238E27FC236}">
                      <a16:creationId xmlns:a16="http://schemas.microsoft.com/office/drawing/2014/main" id="{0801DD28-C7F7-42CE-AF3F-1700D6A1EA25}"/>
                    </a:ext>
                  </a:extLst>
                </p:cNvPr>
                <p:cNvSpPr/>
                <p:nvPr/>
              </p:nvSpPr>
              <p:spPr>
                <a:xfrm>
                  <a:off x="3382010" y="2233949"/>
                  <a:ext cx="82531" cy="82531"/>
                </a:xfrm>
                <a:prstGeom prst="ellipse">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8E780B2A-1D11-4706-A4BE-9C7B684E41EF}"/>
                    </a:ext>
                  </a:extLst>
                </p:cNvPr>
                <p:cNvSpPr/>
                <p:nvPr/>
              </p:nvSpPr>
              <p:spPr>
                <a:xfrm>
                  <a:off x="3511671" y="2233949"/>
                  <a:ext cx="82531" cy="82531"/>
                </a:xfrm>
                <a:prstGeom prst="ellipse">
                  <a:avLst/>
                </a:prstGeom>
                <a:gradFill>
                  <a:gsLst>
                    <a:gs pos="100000">
                      <a:schemeClr val="accent2"/>
                    </a:gs>
                    <a:gs pos="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9D274F4C-6830-46AE-BCA6-F13C0A2F39A5}"/>
                    </a:ext>
                  </a:extLst>
                </p:cNvPr>
                <p:cNvSpPr/>
                <p:nvPr/>
              </p:nvSpPr>
              <p:spPr>
                <a:xfrm>
                  <a:off x="3641333" y="2233949"/>
                  <a:ext cx="82531" cy="82531"/>
                </a:xfrm>
                <a:prstGeom prst="ellipse">
                  <a:avLst/>
                </a:prstGeom>
                <a:gradFill>
                  <a:gsLst>
                    <a:gs pos="100000">
                      <a:schemeClr val="accent3"/>
                    </a:gs>
                    <a:gs pos="0">
                      <a:schemeClr val="accent3">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6" name="Rounded Rectangle 23">
              <a:extLst>
                <a:ext uri="{FF2B5EF4-FFF2-40B4-BE49-F238E27FC236}">
                  <a16:creationId xmlns:a16="http://schemas.microsoft.com/office/drawing/2014/main" id="{602B97EF-3B56-410B-A250-12FF84819C15}"/>
                </a:ext>
              </a:extLst>
            </p:cNvPr>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solidFill>
                    <a:schemeClr val="bg1">
                      <a:lumMod val="75000"/>
                    </a:schemeClr>
                  </a:solidFill>
                  <a:latin typeface="Segoe UI Light" panose="020B0502040204020203" pitchFamily="34" charset="0"/>
                  <a:cs typeface="Segoe UI Light" panose="020B0502040204020203" pitchFamily="34" charset="0"/>
                </a:rPr>
                <a:t>http://www.website.com</a:t>
              </a:r>
            </a:p>
          </p:txBody>
        </p:sp>
      </p:grpSp>
    </p:spTree>
    <p:extLst>
      <p:ext uri="{BB962C8B-B14F-4D97-AF65-F5344CB8AC3E}">
        <p14:creationId xmlns:p14="http://schemas.microsoft.com/office/powerpoint/2010/main" val="1949026006"/>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14:bounceEnd="50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gradFill>
          <a:gsLst>
            <a:gs pos="100000">
              <a:srgbClr val="0070C0"/>
            </a:gs>
            <a:gs pos="19000">
              <a:srgbClr val="00B0F0"/>
            </a:gs>
          </a:gsLst>
          <a:lin ang="2700000" scaled="1"/>
        </a:gradFill>
        <a:effectLst/>
      </p:bgPr>
    </p:bg>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6853AED4-0F01-4B06-B57E-F5D9D6EAA183}"/>
              </a:ext>
            </a:extLst>
          </p:cNvPr>
          <p:cNvSpPr/>
          <p:nvPr userDrawn="1"/>
        </p:nvSpPr>
        <p:spPr>
          <a:xfrm>
            <a:off x="-2223552" y="-2563024"/>
            <a:ext cx="11984048" cy="11984048"/>
          </a:xfrm>
          <a:prstGeom prst="ellipse">
            <a:avLst/>
          </a:prstGeom>
          <a:solidFill>
            <a:schemeClr val="bg1">
              <a:alpha val="27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3" name="Oval 32">
            <a:extLst>
              <a:ext uri="{FF2B5EF4-FFF2-40B4-BE49-F238E27FC236}">
                <a16:creationId xmlns:a16="http://schemas.microsoft.com/office/drawing/2014/main" id="{92F1001F-2AC0-4D28-A4DD-03B8DA7C1593}"/>
              </a:ext>
            </a:extLst>
          </p:cNvPr>
          <p:cNvSpPr/>
          <p:nvPr userDrawn="1"/>
        </p:nvSpPr>
        <p:spPr>
          <a:xfrm>
            <a:off x="-85896" y="-425368"/>
            <a:ext cx="7708736" cy="7708736"/>
          </a:xfrm>
          <a:prstGeom prst="ellipse">
            <a:avLst/>
          </a:prstGeom>
          <a:solidFill>
            <a:srgbClr val="46B5ED">
              <a:alpha val="1000"/>
            </a:srgb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8" name="Group 27">
            <a:extLst>
              <a:ext uri="{FF2B5EF4-FFF2-40B4-BE49-F238E27FC236}">
                <a16:creationId xmlns:a16="http://schemas.microsoft.com/office/drawing/2014/main" id="{CF56FC4E-41BE-41E6-83EA-BAA7E54B0333}"/>
              </a:ext>
            </a:extLst>
          </p:cNvPr>
          <p:cNvGrpSpPr/>
          <p:nvPr userDrawn="1"/>
        </p:nvGrpSpPr>
        <p:grpSpPr>
          <a:xfrm>
            <a:off x="1178695" y="6168649"/>
            <a:ext cx="2017159" cy="253916"/>
            <a:chOff x="1021995" y="9934119"/>
            <a:chExt cx="3227455" cy="406266"/>
          </a:xfrm>
        </p:grpSpPr>
        <p:sp>
          <p:nvSpPr>
            <p:cNvPr id="29" name="Freeform 62">
              <a:extLst>
                <a:ext uri="{FF2B5EF4-FFF2-40B4-BE49-F238E27FC236}">
                  <a16:creationId xmlns:a16="http://schemas.microsoft.com/office/drawing/2014/main" id="{BDFDA26D-AF21-4150-BC5F-DAC754EFF98B}"/>
                </a:ext>
              </a:extLst>
            </p:cNvPr>
            <p:cNvSpPr>
              <a:spLocks noEditPoints="1"/>
            </p:cNvSpPr>
            <p:nvPr/>
          </p:nvSpPr>
          <p:spPr bwMode="auto">
            <a:xfrm>
              <a:off x="1021995" y="10029143"/>
              <a:ext cx="219920" cy="21621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lgn="l"/>
              <a:endParaRPr lang="en-US" sz="1000" dirty="0">
                <a:solidFill>
                  <a:schemeClr val="bg1">
                    <a:lumMod val="75000"/>
                  </a:schemeClr>
                </a:solidFill>
                <a:latin typeface="Advent Pro" panose="02000506040000020004" pitchFamily="2" charset="0"/>
                <a:ea typeface="Roboto Condensed" panose="02000000000000000000" pitchFamily="2" charset="0"/>
              </a:endParaRPr>
            </a:p>
          </p:txBody>
        </p:sp>
        <p:sp>
          <p:nvSpPr>
            <p:cNvPr id="30" name="TextBox 29">
              <a:extLst>
                <a:ext uri="{FF2B5EF4-FFF2-40B4-BE49-F238E27FC236}">
                  <a16:creationId xmlns:a16="http://schemas.microsoft.com/office/drawing/2014/main" id="{00785C90-5FCD-4322-B29C-2E4A46FE9AAC}"/>
                </a:ext>
              </a:extLst>
            </p:cNvPr>
            <p:cNvSpPr txBox="1"/>
            <p:nvPr/>
          </p:nvSpPr>
          <p:spPr>
            <a:xfrm>
              <a:off x="1301976" y="9934119"/>
              <a:ext cx="2947474" cy="406266"/>
            </a:xfrm>
            <a:prstGeom prst="rect">
              <a:avLst/>
            </a:prstGeom>
            <a:noFill/>
          </p:spPr>
          <p:txBody>
            <a:bodyPr wrap="none" rtlCol="0">
              <a:spAutoFit/>
            </a:bodyPr>
            <a:lstStyle/>
            <a:p>
              <a:pPr algn="l"/>
              <a:r>
                <a:rPr lang="en-US"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2017.ALL RIGHTS</a:t>
              </a:r>
              <a:endParaRPr lang="id-ID"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grpSp>
      <p:sp>
        <p:nvSpPr>
          <p:cNvPr id="34" name="Oval 33">
            <a:extLst>
              <a:ext uri="{FF2B5EF4-FFF2-40B4-BE49-F238E27FC236}">
                <a16:creationId xmlns:a16="http://schemas.microsoft.com/office/drawing/2014/main" id="{D2C7FD88-BA4B-434B-B0AA-0165F8E8F9FA}"/>
              </a:ext>
            </a:extLst>
          </p:cNvPr>
          <p:cNvSpPr/>
          <p:nvPr userDrawn="1"/>
        </p:nvSpPr>
        <p:spPr>
          <a:xfrm>
            <a:off x="1769211" y="1429739"/>
            <a:ext cx="3998522" cy="3998522"/>
          </a:xfrm>
          <a:prstGeom prst="ellipse">
            <a:avLst/>
          </a:prstGeom>
          <a:solidFill>
            <a:schemeClr val="bg1">
              <a:alpha val="7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extBox 1">
            <a:extLst>
              <a:ext uri="{FF2B5EF4-FFF2-40B4-BE49-F238E27FC236}">
                <a16:creationId xmlns:a16="http://schemas.microsoft.com/office/drawing/2014/main" id="{A999F173-9E47-4644-914C-A50B9C3851A8}"/>
              </a:ext>
            </a:extLst>
          </p:cNvPr>
          <p:cNvSpPr txBox="1"/>
          <p:nvPr userDrawn="1"/>
        </p:nvSpPr>
        <p:spPr>
          <a:xfrm rot="16200000">
            <a:off x="-1090434" y="3302043"/>
            <a:ext cx="3084284" cy="253916"/>
          </a:xfrm>
          <a:prstGeom prst="rect">
            <a:avLst/>
          </a:prstGeom>
          <a:noFill/>
        </p:spPr>
        <p:txBody>
          <a:bodyPr wrap="square" rtlCol="0">
            <a:spAutoFit/>
          </a:bodyPr>
          <a:lstStyle/>
          <a:p>
            <a:pPr algn="ctr"/>
            <a:r>
              <a:rPr lang="id-ID" sz="1000" strike="noStrike" spc="6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WWW.WEBSITE.COM</a:t>
            </a:r>
          </a:p>
        </p:txBody>
      </p:sp>
      <p:sp>
        <p:nvSpPr>
          <p:cNvPr id="37" name="Picture Placeholder 36">
            <a:extLst>
              <a:ext uri="{FF2B5EF4-FFF2-40B4-BE49-F238E27FC236}">
                <a16:creationId xmlns:a16="http://schemas.microsoft.com/office/drawing/2014/main" id="{8A310F5A-BED0-414F-8C01-A14E05092F17}"/>
              </a:ext>
            </a:extLst>
          </p:cNvPr>
          <p:cNvSpPr>
            <a:spLocks noGrp="1"/>
          </p:cNvSpPr>
          <p:nvPr>
            <p:ph type="pic" sz="quarter" idx="11"/>
          </p:nvPr>
        </p:nvSpPr>
        <p:spPr>
          <a:xfrm>
            <a:off x="1557807" y="1267250"/>
            <a:ext cx="4297680" cy="4297680"/>
          </a:xfrm>
          <a:custGeom>
            <a:avLst/>
            <a:gdLst>
              <a:gd name="connsiteX0" fmla="*/ 716294 w 4297680"/>
              <a:gd name="connsiteY0" fmla="*/ 0 h 4297680"/>
              <a:gd name="connsiteX1" fmla="*/ 3581386 w 4297680"/>
              <a:gd name="connsiteY1" fmla="*/ 0 h 4297680"/>
              <a:gd name="connsiteX2" fmla="*/ 4297680 w 4297680"/>
              <a:gd name="connsiteY2" fmla="*/ 716294 h 4297680"/>
              <a:gd name="connsiteX3" fmla="*/ 4297680 w 4297680"/>
              <a:gd name="connsiteY3" fmla="*/ 3581386 h 4297680"/>
              <a:gd name="connsiteX4" fmla="*/ 3581386 w 4297680"/>
              <a:gd name="connsiteY4" fmla="*/ 4297680 h 4297680"/>
              <a:gd name="connsiteX5" fmla="*/ 716294 w 4297680"/>
              <a:gd name="connsiteY5" fmla="*/ 4297680 h 4297680"/>
              <a:gd name="connsiteX6" fmla="*/ 0 w 4297680"/>
              <a:gd name="connsiteY6" fmla="*/ 3581386 h 4297680"/>
              <a:gd name="connsiteX7" fmla="*/ 0 w 4297680"/>
              <a:gd name="connsiteY7" fmla="*/ 716294 h 4297680"/>
              <a:gd name="connsiteX8" fmla="*/ 716294 w 4297680"/>
              <a:gd name="connsiteY8" fmla="*/ 0 h 429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680" h="4297680">
                <a:moveTo>
                  <a:pt x="716294" y="0"/>
                </a:moveTo>
                <a:lnTo>
                  <a:pt x="3581386" y="0"/>
                </a:lnTo>
                <a:cubicBezTo>
                  <a:pt x="3976984" y="0"/>
                  <a:pt x="4297680" y="320696"/>
                  <a:pt x="4297680" y="716294"/>
                </a:cubicBezTo>
                <a:lnTo>
                  <a:pt x="4297680" y="3581386"/>
                </a:lnTo>
                <a:cubicBezTo>
                  <a:pt x="4297680" y="3976984"/>
                  <a:pt x="3976984" y="4297680"/>
                  <a:pt x="3581386" y="4297680"/>
                </a:cubicBezTo>
                <a:lnTo>
                  <a:pt x="716294" y="4297680"/>
                </a:lnTo>
                <a:cubicBezTo>
                  <a:pt x="320696" y="4297680"/>
                  <a:pt x="0" y="3976984"/>
                  <a:pt x="0" y="3581386"/>
                </a:cubicBezTo>
                <a:lnTo>
                  <a:pt x="0" y="716294"/>
                </a:lnTo>
                <a:cubicBezTo>
                  <a:pt x="0" y="320696"/>
                  <a:pt x="320696" y="0"/>
                  <a:pt x="716294" y="0"/>
                </a:cubicBezTo>
                <a:close/>
              </a:path>
            </a:pathLst>
          </a:custGeom>
          <a:noFill/>
          <a:effectLst>
            <a:outerShdw blurRad="1270000" sx="102000" sy="102000" algn="ctr" rotWithShape="0">
              <a:prstClr val="black">
                <a:alpha val="40000"/>
              </a:prstClr>
            </a:outerShdw>
          </a:effectLst>
        </p:spPr>
        <p:txBody>
          <a:bodyPr wrap="square">
            <a:noAutofit/>
          </a:bodyPr>
          <a:lstStyle>
            <a:lvl1pPr marL="0" indent="0" algn="ctr">
              <a:buNone/>
              <a:defRPr sz="1400">
                <a:solidFill>
                  <a:schemeClr val="bg1">
                    <a:lumMod val="50000"/>
                  </a:schemeClr>
                </a:solidFill>
              </a:defRPr>
            </a:lvl1pPr>
          </a:lstStyle>
          <a:p>
            <a:endParaRPr lang="id-ID" dirty="0"/>
          </a:p>
        </p:txBody>
      </p:sp>
    </p:spTree>
    <p:extLst>
      <p:ext uri="{BB962C8B-B14F-4D97-AF65-F5344CB8AC3E}">
        <p14:creationId xmlns:p14="http://schemas.microsoft.com/office/powerpoint/2010/main" val="734868139"/>
      </p:ext>
    </p:extLst>
  </p:cSld>
  <p:clrMapOvr>
    <a:masterClrMapping/>
  </p:clrMapOvr>
  <p:transition spd="slow" advTm="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9B669-A707-4FC1-9E84-ABB2347D6EC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CF3D61-672C-4B9E-A486-B276ED3C7135}"/>
              </a:ext>
            </a:extLst>
          </p:cNvPr>
          <p:cNvSpPr>
            <a:spLocks noGrp="1"/>
          </p:cNvSpPr>
          <p:nvPr>
            <p:ph type="dt" sz="half" idx="10"/>
          </p:nvPr>
        </p:nvSpPr>
        <p:spPr/>
        <p:txBody>
          <a:bodyPr/>
          <a:lstStyle/>
          <a:p>
            <a:fld id="{A78D05C8-4494-493E-8BE5-FFD3C84485E8}" type="datetimeFigureOut">
              <a:rPr lang="zh-CN" altLang="en-US" smtClean="0"/>
              <a:t>2020/12/12</a:t>
            </a:fld>
            <a:endParaRPr lang="zh-CN" altLang="en-US"/>
          </a:p>
        </p:txBody>
      </p:sp>
      <p:sp>
        <p:nvSpPr>
          <p:cNvPr id="4" name="页脚占位符 3">
            <a:extLst>
              <a:ext uri="{FF2B5EF4-FFF2-40B4-BE49-F238E27FC236}">
                <a16:creationId xmlns:a16="http://schemas.microsoft.com/office/drawing/2014/main" id="{037F395E-DD39-488E-96F1-7234F72399A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D250FD6-8B9C-4F71-9B00-FDFCC1034231}"/>
              </a:ext>
            </a:extLst>
          </p:cNvPr>
          <p:cNvSpPr>
            <a:spLocks noGrp="1"/>
          </p:cNvSpPr>
          <p:nvPr>
            <p:ph type="sldNum" sz="quarter" idx="12"/>
          </p:nvPr>
        </p:nvSpPr>
        <p:spPr/>
        <p:txBody>
          <a:bodyPr/>
          <a:lstStyle/>
          <a:p>
            <a:fld id="{1EAE853E-08DF-4062-8204-47AF7A782EDF}" type="slidenum">
              <a:rPr lang="zh-CN" altLang="en-US" smtClean="0"/>
              <a:t>‹#›</a:t>
            </a:fld>
            <a:endParaRPr lang="zh-CN" altLang="en-US"/>
          </a:p>
        </p:txBody>
      </p:sp>
    </p:spTree>
    <p:extLst>
      <p:ext uri="{BB962C8B-B14F-4D97-AF65-F5344CB8AC3E}">
        <p14:creationId xmlns:p14="http://schemas.microsoft.com/office/powerpoint/2010/main" val="1104096493"/>
      </p:ext>
    </p:extLst>
  </p:cSld>
  <p:clrMapOvr>
    <a:masterClrMapping/>
  </p:clrMapOvr>
  <p:transition spd="slow" advTm="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Picture Placeholder 36">
            <a:extLst>
              <a:ext uri="{FF2B5EF4-FFF2-40B4-BE49-F238E27FC236}">
                <a16:creationId xmlns:a16="http://schemas.microsoft.com/office/drawing/2014/main" id="{0AB1A347-D5F1-4B83-89F7-1EEA8FE8A469}"/>
              </a:ext>
            </a:extLst>
          </p:cNvPr>
          <p:cNvSpPr>
            <a:spLocks noGrp="1"/>
          </p:cNvSpPr>
          <p:nvPr>
            <p:ph type="pic" sz="quarter" idx="11"/>
          </p:nvPr>
        </p:nvSpPr>
        <p:spPr>
          <a:xfrm>
            <a:off x="1462907" y="2525987"/>
            <a:ext cx="1198231" cy="1232710"/>
          </a:xfrm>
          <a:custGeom>
            <a:avLst/>
            <a:gdLst>
              <a:gd name="connsiteX0" fmla="*/ 716294 w 4297680"/>
              <a:gd name="connsiteY0" fmla="*/ 0 h 4297680"/>
              <a:gd name="connsiteX1" fmla="*/ 3581386 w 4297680"/>
              <a:gd name="connsiteY1" fmla="*/ 0 h 4297680"/>
              <a:gd name="connsiteX2" fmla="*/ 4297680 w 4297680"/>
              <a:gd name="connsiteY2" fmla="*/ 716294 h 4297680"/>
              <a:gd name="connsiteX3" fmla="*/ 4297680 w 4297680"/>
              <a:gd name="connsiteY3" fmla="*/ 3581386 h 4297680"/>
              <a:gd name="connsiteX4" fmla="*/ 3581386 w 4297680"/>
              <a:gd name="connsiteY4" fmla="*/ 4297680 h 4297680"/>
              <a:gd name="connsiteX5" fmla="*/ 716294 w 4297680"/>
              <a:gd name="connsiteY5" fmla="*/ 4297680 h 4297680"/>
              <a:gd name="connsiteX6" fmla="*/ 0 w 4297680"/>
              <a:gd name="connsiteY6" fmla="*/ 3581386 h 4297680"/>
              <a:gd name="connsiteX7" fmla="*/ 0 w 4297680"/>
              <a:gd name="connsiteY7" fmla="*/ 716294 h 4297680"/>
              <a:gd name="connsiteX8" fmla="*/ 716294 w 4297680"/>
              <a:gd name="connsiteY8" fmla="*/ 0 h 429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680" h="4297680">
                <a:moveTo>
                  <a:pt x="716294" y="0"/>
                </a:moveTo>
                <a:lnTo>
                  <a:pt x="3581386" y="0"/>
                </a:lnTo>
                <a:cubicBezTo>
                  <a:pt x="3976984" y="0"/>
                  <a:pt x="4297680" y="320696"/>
                  <a:pt x="4297680" y="716294"/>
                </a:cubicBezTo>
                <a:lnTo>
                  <a:pt x="4297680" y="3581386"/>
                </a:lnTo>
                <a:cubicBezTo>
                  <a:pt x="4297680" y="3976984"/>
                  <a:pt x="3976984" y="4297680"/>
                  <a:pt x="3581386" y="4297680"/>
                </a:cubicBezTo>
                <a:lnTo>
                  <a:pt x="716294" y="4297680"/>
                </a:lnTo>
                <a:cubicBezTo>
                  <a:pt x="320696" y="4297680"/>
                  <a:pt x="0" y="3976984"/>
                  <a:pt x="0" y="3581386"/>
                </a:cubicBezTo>
                <a:lnTo>
                  <a:pt x="0" y="716294"/>
                </a:lnTo>
                <a:cubicBezTo>
                  <a:pt x="0" y="320696"/>
                  <a:pt x="320696" y="0"/>
                  <a:pt x="716294" y="0"/>
                </a:cubicBezTo>
                <a:close/>
              </a:path>
            </a:pathLst>
          </a:custGeom>
          <a:solidFill>
            <a:schemeClr val="bg1">
              <a:lumMod val="95000"/>
            </a:schemeClr>
          </a:solidFill>
          <a:effectLst/>
        </p:spPr>
        <p:txBody>
          <a:bodyPr wrap="square">
            <a:noAutofit/>
          </a:bodyPr>
          <a:lstStyle>
            <a:lvl1pPr marL="0" indent="0" algn="ctr">
              <a:buNone/>
              <a:defRPr sz="1400">
                <a:solidFill>
                  <a:schemeClr val="bg1">
                    <a:lumMod val="50000"/>
                  </a:schemeClr>
                </a:solidFill>
              </a:defRPr>
            </a:lvl1pPr>
          </a:lstStyle>
          <a:p>
            <a:endParaRPr lang="id-ID" dirty="0"/>
          </a:p>
        </p:txBody>
      </p:sp>
      <p:sp>
        <p:nvSpPr>
          <p:cNvPr id="8" name="Picture Placeholder 36">
            <a:extLst>
              <a:ext uri="{FF2B5EF4-FFF2-40B4-BE49-F238E27FC236}">
                <a16:creationId xmlns:a16="http://schemas.microsoft.com/office/drawing/2014/main" id="{E993EE06-7EAD-43B1-937D-B483F0955D6D}"/>
              </a:ext>
            </a:extLst>
          </p:cNvPr>
          <p:cNvSpPr>
            <a:spLocks noGrp="1"/>
          </p:cNvSpPr>
          <p:nvPr>
            <p:ph type="pic" sz="quarter" idx="12"/>
          </p:nvPr>
        </p:nvSpPr>
        <p:spPr>
          <a:xfrm>
            <a:off x="2998482" y="2525987"/>
            <a:ext cx="1198231" cy="1232710"/>
          </a:xfrm>
          <a:custGeom>
            <a:avLst/>
            <a:gdLst>
              <a:gd name="connsiteX0" fmla="*/ 716294 w 4297680"/>
              <a:gd name="connsiteY0" fmla="*/ 0 h 4297680"/>
              <a:gd name="connsiteX1" fmla="*/ 3581386 w 4297680"/>
              <a:gd name="connsiteY1" fmla="*/ 0 h 4297680"/>
              <a:gd name="connsiteX2" fmla="*/ 4297680 w 4297680"/>
              <a:gd name="connsiteY2" fmla="*/ 716294 h 4297680"/>
              <a:gd name="connsiteX3" fmla="*/ 4297680 w 4297680"/>
              <a:gd name="connsiteY3" fmla="*/ 3581386 h 4297680"/>
              <a:gd name="connsiteX4" fmla="*/ 3581386 w 4297680"/>
              <a:gd name="connsiteY4" fmla="*/ 4297680 h 4297680"/>
              <a:gd name="connsiteX5" fmla="*/ 716294 w 4297680"/>
              <a:gd name="connsiteY5" fmla="*/ 4297680 h 4297680"/>
              <a:gd name="connsiteX6" fmla="*/ 0 w 4297680"/>
              <a:gd name="connsiteY6" fmla="*/ 3581386 h 4297680"/>
              <a:gd name="connsiteX7" fmla="*/ 0 w 4297680"/>
              <a:gd name="connsiteY7" fmla="*/ 716294 h 4297680"/>
              <a:gd name="connsiteX8" fmla="*/ 716294 w 4297680"/>
              <a:gd name="connsiteY8" fmla="*/ 0 h 429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680" h="4297680">
                <a:moveTo>
                  <a:pt x="716294" y="0"/>
                </a:moveTo>
                <a:lnTo>
                  <a:pt x="3581386" y="0"/>
                </a:lnTo>
                <a:cubicBezTo>
                  <a:pt x="3976984" y="0"/>
                  <a:pt x="4297680" y="320696"/>
                  <a:pt x="4297680" y="716294"/>
                </a:cubicBezTo>
                <a:lnTo>
                  <a:pt x="4297680" y="3581386"/>
                </a:lnTo>
                <a:cubicBezTo>
                  <a:pt x="4297680" y="3976984"/>
                  <a:pt x="3976984" y="4297680"/>
                  <a:pt x="3581386" y="4297680"/>
                </a:cubicBezTo>
                <a:lnTo>
                  <a:pt x="716294" y="4297680"/>
                </a:lnTo>
                <a:cubicBezTo>
                  <a:pt x="320696" y="4297680"/>
                  <a:pt x="0" y="3976984"/>
                  <a:pt x="0" y="3581386"/>
                </a:cubicBezTo>
                <a:lnTo>
                  <a:pt x="0" y="716294"/>
                </a:lnTo>
                <a:cubicBezTo>
                  <a:pt x="0" y="320696"/>
                  <a:pt x="320696" y="0"/>
                  <a:pt x="716294" y="0"/>
                </a:cubicBezTo>
                <a:close/>
              </a:path>
            </a:pathLst>
          </a:custGeom>
          <a:solidFill>
            <a:schemeClr val="bg1">
              <a:lumMod val="95000"/>
            </a:schemeClr>
          </a:solidFill>
          <a:effectLst/>
        </p:spPr>
        <p:txBody>
          <a:bodyPr wrap="square">
            <a:noAutofit/>
          </a:bodyPr>
          <a:lstStyle>
            <a:lvl1pPr marL="0" indent="0" algn="ctr">
              <a:buNone/>
              <a:defRPr sz="1400">
                <a:solidFill>
                  <a:schemeClr val="bg1">
                    <a:lumMod val="50000"/>
                  </a:schemeClr>
                </a:solidFill>
              </a:defRPr>
            </a:lvl1pPr>
          </a:lstStyle>
          <a:p>
            <a:endParaRPr lang="id-ID" dirty="0"/>
          </a:p>
        </p:txBody>
      </p:sp>
      <p:sp>
        <p:nvSpPr>
          <p:cNvPr id="9" name="Picture Placeholder 36">
            <a:extLst>
              <a:ext uri="{FF2B5EF4-FFF2-40B4-BE49-F238E27FC236}">
                <a16:creationId xmlns:a16="http://schemas.microsoft.com/office/drawing/2014/main" id="{3C4454CA-43EA-452C-A369-15AF746E90FC}"/>
              </a:ext>
            </a:extLst>
          </p:cNvPr>
          <p:cNvSpPr>
            <a:spLocks noGrp="1"/>
          </p:cNvSpPr>
          <p:nvPr>
            <p:ph type="pic" sz="quarter" idx="13"/>
          </p:nvPr>
        </p:nvSpPr>
        <p:spPr>
          <a:xfrm>
            <a:off x="4534055" y="2525987"/>
            <a:ext cx="1198231" cy="1232710"/>
          </a:xfrm>
          <a:custGeom>
            <a:avLst/>
            <a:gdLst>
              <a:gd name="connsiteX0" fmla="*/ 716294 w 4297680"/>
              <a:gd name="connsiteY0" fmla="*/ 0 h 4297680"/>
              <a:gd name="connsiteX1" fmla="*/ 3581386 w 4297680"/>
              <a:gd name="connsiteY1" fmla="*/ 0 h 4297680"/>
              <a:gd name="connsiteX2" fmla="*/ 4297680 w 4297680"/>
              <a:gd name="connsiteY2" fmla="*/ 716294 h 4297680"/>
              <a:gd name="connsiteX3" fmla="*/ 4297680 w 4297680"/>
              <a:gd name="connsiteY3" fmla="*/ 3581386 h 4297680"/>
              <a:gd name="connsiteX4" fmla="*/ 3581386 w 4297680"/>
              <a:gd name="connsiteY4" fmla="*/ 4297680 h 4297680"/>
              <a:gd name="connsiteX5" fmla="*/ 716294 w 4297680"/>
              <a:gd name="connsiteY5" fmla="*/ 4297680 h 4297680"/>
              <a:gd name="connsiteX6" fmla="*/ 0 w 4297680"/>
              <a:gd name="connsiteY6" fmla="*/ 3581386 h 4297680"/>
              <a:gd name="connsiteX7" fmla="*/ 0 w 4297680"/>
              <a:gd name="connsiteY7" fmla="*/ 716294 h 4297680"/>
              <a:gd name="connsiteX8" fmla="*/ 716294 w 4297680"/>
              <a:gd name="connsiteY8" fmla="*/ 0 h 429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680" h="4297680">
                <a:moveTo>
                  <a:pt x="716294" y="0"/>
                </a:moveTo>
                <a:lnTo>
                  <a:pt x="3581386" y="0"/>
                </a:lnTo>
                <a:cubicBezTo>
                  <a:pt x="3976984" y="0"/>
                  <a:pt x="4297680" y="320696"/>
                  <a:pt x="4297680" y="716294"/>
                </a:cubicBezTo>
                <a:lnTo>
                  <a:pt x="4297680" y="3581386"/>
                </a:lnTo>
                <a:cubicBezTo>
                  <a:pt x="4297680" y="3976984"/>
                  <a:pt x="3976984" y="4297680"/>
                  <a:pt x="3581386" y="4297680"/>
                </a:cubicBezTo>
                <a:lnTo>
                  <a:pt x="716294" y="4297680"/>
                </a:lnTo>
                <a:cubicBezTo>
                  <a:pt x="320696" y="4297680"/>
                  <a:pt x="0" y="3976984"/>
                  <a:pt x="0" y="3581386"/>
                </a:cubicBezTo>
                <a:lnTo>
                  <a:pt x="0" y="716294"/>
                </a:lnTo>
                <a:cubicBezTo>
                  <a:pt x="0" y="320696"/>
                  <a:pt x="320696" y="0"/>
                  <a:pt x="716294" y="0"/>
                </a:cubicBezTo>
                <a:close/>
              </a:path>
            </a:pathLst>
          </a:custGeom>
          <a:solidFill>
            <a:schemeClr val="bg1">
              <a:lumMod val="95000"/>
            </a:schemeClr>
          </a:solidFill>
          <a:effectLst/>
        </p:spPr>
        <p:txBody>
          <a:bodyPr wrap="square">
            <a:noAutofit/>
          </a:bodyPr>
          <a:lstStyle>
            <a:lvl1pPr marL="0" indent="0" algn="ctr">
              <a:buNone/>
              <a:defRPr sz="1400">
                <a:solidFill>
                  <a:schemeClr val="bg1">
                    <a:lumMod val="50000"/>
                  </a:schemeClr>
                </a:solidFill>
              </a:defRPr>
            </a:lvl1pPr>
          </a:lstStyle>
          <a:p>
            <a:endParaRPr lang="id-ID" dirty="0"/>
          </a:p>
        </p:txBody>
      </p:sp>
      <p:sp>
        <p:nvSpPr>
          <p:cNvPr id="10" name="Picture Placeholder 36">
            <a:extLst>
              <a:ext uri="{FF2B5EF4-FFF2-40B4-BE49-F238E27FC236}">
                <a16:creationId xmlns:a16="http://schemas.microsoft.com/office/drawing/2014/main" id="{50773873-FD6B-44FC-B08B-45A4A9CD8845}"/>
              </a:ext>
            </a:extLst>
          </p:cNvPr>
          <p:cNvSpPr>
            <a:spLocks noGrp="1"/>
          </p:cNvSpPr>
          <p:nvPr>
            <p:ph type="pic" sz="quarter" idx="14"/>
          </p:nvPr>
        </p:nvSpPr>
        <p:spPr>
          <a:xfrm>
            <a:off x="6069630" y="2525987"/>
            <a:ext cx="1198231" cy="1232710"/>
          </a:xfrm>
          <a:custGeom>
            <a:avLst/>
            <a:gdLst>
              <a:gd name="connsiteX0" fmla="*/ 716294 w 4297680"/>
              <a:gd name="connsiteY0" fmla="*/ 0 h 4297680"/>
              <a:gd name="connsiteX1" fmla="*/ 3581386 w 4297680"/>
              <a:gd name="connsiteY1" fmla="*/ 0 h 4297680"/>
              <a:gd name="connsiteX2" fmla="*/ 4297680 w 4297680"/>
              <a:gd name="connsiteY2" fmla="*/ 716294 h 4297680"/>
              <a:gd name="connsiteX3" fmla="*/ 4297680 w 4297680"/>
              <a:gd name="connsiteY3" fmla="*/ 3581386 h 4297680"/>
              <a:gd name="connsiteX4" fmla="*/ 3581386 w 4297680"/>
              <a:gd name="connsiteY4" fmla="*/ 4297680 h 4297680"/>
              <a:gd name="connsiteX5" fmla="*/ 716294 w 4297680"/>
              <a:gd name="connsiteY5" fmla="*/ 4297680 h 4297680"/>
              <a:gd name="connsiteX6" fmla="*/ 0 w 4297680"/>
              <a:gd name="connsiteY6" fmla="*/ 3581386 h 4297680"/>
              <a:gd name="connsiteX7" fmla="*/ 0 w 4297680"/>
              <a:gd name="connsiteY7" fmla="*/ 716294 h 4297680"/>
              <a:gd name="connsiteX8" fmla="*/ 716294 w 4297680"/>
              <a:gd name="connsiteY8" fmla="*/ 0 h 429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680" h="4297680">
                <a:moveTo>
                  <a:pt x="716294" y="0"/>
                </a:moveTo>
                <a:lnTo>
                  <a:pt x="3581386" y="0"/>
                </a:lnTo>
                <a:cubicBezTo>
                  <a:pt x="3976984" y="0"/>
                  <a:pt x="4297680" y="320696"/>
                  <a:pt x="4297680" y="716294"/>
                </a:cubicBezTo>
                <a:lnTo>
                  <a:pt x="4297680" y="3581386"/>
                </a:lnTo>
                <a:cubicBezTo>
                  <a:pt x="4297680" y="3976984"/>
                  <a:pt x="3976984" y="4297680"/>
                  <a:pt x="3581386" y="4297680"/>
                </a:cubicBezTo>
                <a:lnTo>
                  <a:pt x="716294" y="4297680"/>
                </a:lnTo>
                <a:cubicBezTo>
                  <a:pt x="320696" y="4297680"/>
                  <a:pt x="0" y="3976984"/>
                  <a:pt x="0" y="3581386"/>
                </a:cubicBezTo>
                <a:lnTo>
                  <a:pt x="0" y="716294"/>
                </a:lnTo>
                <a:cubicBezTo>
                  <a:pt x="0" y="320696"/>
                  <a:pt x="320696" y="0"/>
                  <a:pt x="716294" y="0"/>
                </a:cubicBezTo>
                <a:close/>
              </a:path>
            </a:pathLst>
          </a:custGeom>
          <a:solidFill>
            <a:schemeClr val="bg1">
              <a:lumMod val="95000"/>
            </a:schemeClr>
          </a:solidFill>
          <a:effectLst/>
        </p:spPr>
        <p:txBody>
          <a:bodyPr wrap="square">
            <a:noAutofit/>
          </a:bodyPr>
          <a:lstStyle>
            <a:lvl1pPr marL="0" indent="0" algn="ctr">
              <a:buNone/>
              <a:defRPr sz="1400">
                <a:solidFill>
                  <a:schemeClr val="bg1">
                    <a:lumMod val="50000"/>
                  </a:schemeClr>
                </a:solidFill>
              </a:defRPr>
            </a:lvl1pPr>
          </a:lstStyle>
          <a:p>
            <a:endParaRPr lang="id-ID" dirty="0"/>
          </a:p>
        </p:txBody>
      </p:sp>
    </p:spTree>
    <p:extLst>
      <p:ext uri="{BB962C8B-B14F-4D97-AF65-F5344CB8AC3E}">
        <p14:creationId xmlns:p14="http://schemas.microsoft.com/office/powerpoint/2010/main" val="2298472233"/>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14:bounceEnd="50000">
                                          <p:cBhvr additive="base">
                                            <p:cTn id="11"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14:bounceEnd="50000">
                                          <p:cBhvr additive="base">
                                            <p:cTn id="15"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14:bounceEnd="50000">
                                          <p:cBhvr additive="base">
                                            <p:cTn id="19" dur="10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8AAFC4-3C8E-46D7-B40F-A3F0F4AB7940}"/>
              </a:ext>
            </a:extLst>
          </p:cNvPr>
          <p:cNvSpPr/>
          <p:nvPr userDrawn="1"/>
        </p:nvSpPr>
        <p:spPr>
          <a:xfrm>
            <a:off x="0" y="1190625"/>
            <a:ext cx="10610850" cy="4476750"/>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id-ID" b="0" i="0" u="none" strike="noStrike" kern="0" cap="none" spc="0" normalizeH="0" baseline="0">
              <a:ln>
                <a:noFill/>
              </a:ln>
              <a:solidFill>
                <a:prstClr val="white"/>
              </a:solidFill>
              <a:effectLst/>
              <a:uLnTx/>
              <a:uFillTx/>
              <a:latin typeface="Gesta Md"/>
              <a:ea typeface="微软雅黑"/>
            </a:endParaRPr>
          </a:p>
        </p:txBody>
      </p:sp>
      <p:pic>
        <p:nvPicPr>
          <p:cNvPr id="10" name="Picture 9">
            <a:extLst>
              <a:ext uri="{FF2B5EF4-FFF2-40B4-BE49-F238E27FC236}">
                <a16:creationId xmlns:a16="http://schemas.microsoft.com/office/drawing/2014/main" id="{E37F9BC9-DCE9-4CB8-B51F-042F5C19C5D8}"/>
              </a:ext>
            </a:extLst>
          </p:cNvPr>
          <p:cNvPicPr>
            <a:picLocks noChangeAspect="1"/>
          </p:cNvPicPr>
          <p:nvPr userDrawn="1"/>
        </p:nvPicPr>
        <p:blipFill>
          <a:blip r:embed="rId2"/>
          <a:stretch>
            <a:fillRect/>
          </a:stretch>
        </p:blipFill>
        <p:spPr>
          <a:xfrm rot="20228076" flipH="1">
            <a:off x="5746658" y="339661"/>
            <a:ext cx="1807606" cy="3012676"/>
          </a:xfrm>
          <a:prstGeom prst="rect">
            <a:avLst/>
          </a:prstGeom>
          <a:effectLst>
            <a:outerShdw blurRad="1270000" dist="1346200" dir="8100000" sx="90000" sy="90000" algn="tr" rotWithShape="0">
              <a:prstClr val="black">
                <a:alpha val="40000"/>
              </a:prstClr>
            </a:outerShdw>
          </a:effectLst>
        </p:spPr>
      </p:pic>
      <p:sp>
        <p:nvSpPr>
          <p:cNvPr id="8" name="Picture Placeholder 6">
            <a:extLst>
              <a:ext uri="{FF2B5EF4-FFF2-40B4-BE49-F238E27FC236}">
                <a16:creationId xmlns:a16="http://schemas.microsoft.com/office/drawing/2014/main" id="{3259F1F2-5F6B-41CE-ACC0-29B98E028024}"/>
              </a:ext>
            </a:extLst>
          </p:cNvPr>
          <p:cNvSpPr>
            <a:spLocks noGrp="1"/>
          </p:cNvSpPr>
          <p:nvPr>
            <p:ph type="pic" sz="quarter" idx="11"/>
          </p:nvPr>
        </p:nvSpPr>
        <p:spPr>
          <a:xfrm rot="21287747">
            <a:off x="6119934" y="784237"/>
            <a:ext cx="1276152" cy="2125866"/>
          </a:xfrm>
          <a:custGeom>
            <a:avLst/>
            <a:gdLst>
              <a:gd name="connsiteX0" fmla="*/ 0 w 2571750"/>
              <a:gd name="connsiteY0" fmla="*/ 0 h 5486400"/>
              <a:gd name="connsiteX1" fmla="*/ 2571750 w 2571750"/>
              <a:gd name="connsiteY1" fmla="*/ 0 h 5486400"/>
              <a:gd name="connsiteX2" fmla="*/ 2571750 w 2571750"/>
              <a:gd name="connsiteY2" fmla="*/ 5486400 h 5486400"/>
              <a:gd name="connsiteX3" fmla="*/ 0 w 2571750"/>
              <a:gd name="connsiteY3" fmla="*/ 5486400 h 5486400"/>
              <a:gd name="connsiteX4" fmla="*/ 0 w 2571750"/>
              <a:gd name="connsiteY4" fmla="*/ 0 h 5486400"/>
              <a:gd name="connsiteX0" fmla="*/ 0 w 2754630"/>
              <a:gd name="connsiteY0" fmla="*/ 0 h 5486400"/>
              <a:gd name="connsiteX1" fmla="*/ 2754630 w 2754630"/>
              <a:gd name="connsiteY1" fmla="*/ 15240 h 5486400"/>
              <a:gd name="connsiteX2" fmla="*/ 2571750 w 2754630"/>
              <a:gd name="connsiteY2" fmla="*/ 5486400 h 5486400"/>
              <a:gd name="connsiteX3" fmla="*/ 0 w 2754630"/>
              <a:gd name="connsiteY3" fmla="*/ 5486400 h 5486400"/>
              <a:gd name="connsiteX4" fmla="*/ 0 w 2754630"/>
              <a:gd name="connsiteY4" fmla="*/ 0 h 5486400"/>
              <a:gd name="connsiteX0" fmla="*/ 0 w 2945130"/>
              <a:gd name="connsiteY0" fmla="*/ 0 h 5486400"/>
              <a:gd name="connsiteX1" fmla="*/ 2945130 w 2945130"/>
              <a:gd name="connsiteY1" fmla="*/ 68580 h 5486400"/>
              <a:gd name="connsiteX2" fmla="*/ 2571750 w 2945130"/>
              <a:gd name="connsiteY2" fmla="*/ 5486400 h 5486400"/>
              <a:gd name="connsiteX3" fmla="*/ 0 w 2945130"/>
              <a:gd name="connsiteY3" fmla="*/ 5486400 h 5486400"/>
              <a:gd name="connsiteX4" fmla="*/ 0 w 2945130"/>
              <a:gd name="connsiteY4" fmla="*/ 0 h 5486400"/>
              <a:gd name="connsiteX0" fmla="*/ 0 w 2922270"/>
              <a:gd name="connsiteY0" fmla="*/ 0 h 5486400"/>
              <a:gd name="connsiteX1" fmla="*/ 2922270 w 2922270"/>
              <a:gd name="connsiteY1" fmla="*/ 68580 h 5486400"/>
              <a:gd name="connsiteX2" fmla="*/ 2571750 w 2922270"/>
              <a:gd name="connsiteY2" fmla="*/ 5486400 h 5486400"/>
              <a:gd name="connsiteX3" fmla="*/ 0 w 2922270"/>
              <a:gd name="connsiteY3" fmla="*/ 5486400 h 5486400"/>
              <a:gd name="connsiteX4" fmla="*/ 0 w 2922270"/>
              <a:gd name="connsiteY4" fmla="*/ 0 h 5486400"/>
              <a:gd name="connsiteX0" fmla="*/ 0 w 2945130"/>
              <a:gd name="connsiteY0" fmla="*/ 0 h 5478780"/>
              <a:gd name="connsiteX1" fmla="*/ 2945130 w 2945130"/>
              <a:gd name="connsiteY1" fmla="*/ 60960 h 5478780"/>
              <a:gd name="connsiteX2" fmla="*/ 2594610 w 2945130"/>
              <a:gd name="connsiteY2" fmla="*/ 5478780 h 5478780"/>
              <a:gd name="connsiteX3" fmla="*/ 22860 w 2945130"/>
              <a:gd name="connsiteY3" fmla="*/ 5478780 h 5478780"/>
              <a:gd name="connsiteX4" fmla="*/ 0 w 2945130"/>
              <a:gd name="connsiteY4" fmla="*/ 0 h 5478780"/>
              <a:gd name="connsiteX0" fmla="*/ 0 w 2975610"/>
              <a:gd name="connsiteY0" fmla="*/ 0 h 5509260"/>
              <a:gd name="connsiteX1" fmla="*/ 2975610 w 2975610"/>
              <a:gd name="connsiteY1" fmla="*/ 91440 h 5509260"/>
              <a:gd name="connsiteX2" fmla="*/ 2625090 w 2975610"/>
              <a:gd name="connsiteY2" fmla="*/ 5509260 h 5509260"/>
              <a:gd name="connsiteX3" fmla="*/ 53340 w 2975610"/>
              <a:gd name="connsiteY3" fmla="*/ 5509260 h 5509260"/>
              <a:gd name="connsiteX4" fmla="*/ 0 w 2975610"/>
              <a:gd name="connsiteY4" fmla="*/ 0 h 5509260"/>
              <a:gd name="connsiteX0" fmla="*/ 0 w 2967990"/>
              <a:gd name="connsiteY0" fmla="*/ 0 h 5486400"/>
              <a:gd name="connsiteX1" fmla="*/ 2967990 w 2967990"/>
              <a:gd name="connsiteY1" fmla="*/ 68580 h 5486400"/>
              <a:gd name="connsiteX2" fmla="*/ 2617470 w 2967990"/>
              <a:gd name="connsiteY2" fmla="*/ 5486400 h 5486400"/>
              <a:gd name="connsiteX3" fmla="*/ 45720 w 2967990"/>
              <a:gd name="connsiteY3" fmla="*/ 5486400 h 5486400"/>
              <a:gd name="connsiteX4" fmla="*/ 0 w 2967990"/>
              <a:gd name="connsiteY4" fmla="*/ 0 h 5486400"/>
              <a:gd name="connsiteX0" fmla="*/ 0 w 3097530"/>
              <a:gd name="connsiteY0" fmla="*/ 0 h 5486400"/>
              <a:gd name="connsiteX1" fmla="*/ 2967990 w 3097530"/>
              <a:gd name="connsiteY1" fmla="*/ 68580 h 5486400"/>
              <a:gd name="connsiteX2" fmla="*/ 3097530 w 3097530"/>
              <a:gd name="connsiteY2" fmla="*/ 5242560 h 5486400"/>
              <a:gd name="connsiteX3" fmla="*/ 45720 w 3097530"/>
              <a:gd name="connsiteY3" fmla="*/ 5486400 h 5486400"/>
              <a:gd name="connsiteX4" fmla="*/ 0 w 3097530"/>
              <a:gd name="connsiteY4" fmla="*/ 0 h 5486400"/>
              <a:gd name="connsiteX0" fmla="*/ 0 w 3166110"/>
              <a:gd name="connsiteY0" fmla="*/ 0 h 5486400"/>
              <a:gd name="connsiteX1" fmla="*/ 2967990 w 3166110"/>
              <a:gd name="connsiteY1" fmla="*/ 68580 h 5486400"/>
              <a:gd name="connsiteX2" fmla="*/ 3166110 w 3166110"/>
              <a:gd name="connsiteY2" fmla="*/ 5128260 h 5486400"/>
              <a:gd name="connsiteX3" fmla="*/ 45720 w 3166110"/>
              <a:gd name="connsiteY3" fmla="*/ 5486400 h 5486400"/>
              <a:gd name="connsiteX4" fmla="*/ 0 w 3166110"/>
              <a:gd name="connsiteY4" fmla="*/ 0 h 5486400"/>
              <a:gd name="connsiteX0" fmla="*/ 0 w 3128010"/>
              <a:gd name="connsiteY0" fmla="*/ 0 h 5486400"/>
              <a:gd name="connsiteX1" fmla="*/ 2967990 w 3128010"/>
              <a:gd name="connsiteY1" fmla="*/ 68580 h 5486400"/>
              <a:gd name="connsiteX2" fmla="*/ 3128010 w 3128010"/>
              <a:gd name="connsiteY2" fmla="*/ 5113020 h 5486400"/>
              <a:gd name="connsiteX3" fmla="*/ 45720 w 3128010"/>
              <a:gd name="connsiteY3" fmla="*/ 5486400 h 5486400"/>
              <a:gd name="connsiteX4" fmla="*/ 0 w 3128010"/>
              <a:gd name="connsiteY4" fmla="*/ 0 h 5486400"/>
              <a:gd name="connsiteX0" fmla="*/ 0 w 3120390"/>
              <a:gd name="connsiteY0" fmla="*/ 0 h 5486400"/>
              <a:gd name="connsiteX1" fmla="*/ 2967990 w 3120390"/>
              <a:gd name="connsiteY1" fmla="*/ 68580 h 5486400"/>
              <a:gd name="connsiteX2" fmla="*/ 3120390 w 3120390"/>
              <a:gd name="connsiteY2" fmla="*/ 5105400 h 5486400"/>
              <a:gd name="connsiteX3" fmla="*/ 45720 w 3120390"/>
              <a:gd name="connsiteY3" fmla="*/ 5486400 h 5486400"/>
              <a:gd name="connsiteX4" fmla="*/ 0 w 3120390"/>
              <a:gd name="connsiteY4" fmla="*/ 0 h 5486400"/>
              <a:gd name="connsiteX0" fmla="*/ 0 w 3120390"/>
              <a:gd name="connsiteY0" fmla="*/ 0 h 5486400"/>
              <a:gd name="connsiteX1" fmla="*/ 2967990 w 3120390"/>
              <a:gd name="connsiteY1" fmla="*/ 68580 h 5486400"/>
              <a:gd name="connsiteX2" fmla="*/ 3120390 w 3120390"/>
              <a:gd name="connsiteY2" fmla="*/ 5090160 h 5486400"/>
              <a:gd name="connsiteX3" fmla="*/ 45720 w 3120390"/>
              <a:gd name="connsiteY3" fmla="*/ 5486400 h 5486400"/>
              <a:gd name="connsiteX4" fmla="*/ 0 w 3120390"/>
              <a:gd name="connsiteY4" fmla="*/ 0 h 5486400"/>
              <a:gd name="connsiteX0" fmla="*/ 0 w 3143250"/>
              <a:gd name="connsiteY0" fmla="*/ 0 h 5486400"/>
              <a:gd name="connsiteX1" fmla="*/ 2967990 w 3143250"/>
              <a:gd name="connsiteY1" fmla="*/ 68580 h 5486400"/>
              <a:gd name="connsiteX2" fmla="*/ 3143250 w 3143250"/>
              <a:gd name="connsiteY2" fmla="*/ 5082540 h 5486400"/>
              <a:gd name="connsiteX3" fmla="*/ 45720 w 3143250"/>
              <a:gd name="connsiteY3" fmla="*/ 5486400 h 5486400"/>
              <a:gd name="connsiteX4" fmla="*/ 0 w 3143250"/>
              <a:gd name="connsiteY4" fmla="*/ 0 h 5486400"/>
              <a:gd name="connsiteX0" fmla="*/ 0 w 3143250"/>
              <a:gd name="connsiteY0" fmla="*/ 0 h 5486400"/>
              <a:gd name="connsiteX1" fmla="*/ 2967990 w 3143250"/>
              <a:gd name="connsiteY1" fmla="*/ 68580 h 5486400"/>
              <a:gd name="connsiteX2" fmla="*/ 3143250 w 3143250"/>
              <a:gd name="connsiteY2" fmla="*/ 5067300 h 5486400"/>
              <a:gd name="connsiteX3" fmla="*/ 45720 w 3143250"/>
              <a:gd name="connsiteY3" fmla="*/ 5486400 h 5486400"/>
              <a:gd name="connsiteX4" fmla="*/ 0 w 3143250"/>
              <a:gd name="connsiteY4" fmla="*/ 0 h 5486400"/>
              <a:gd name="connsiteX0" fmla="*/ 0 w 3143250"/>
              <a:gd name="connsiteY0" fmla="*/ 0 h 5364480"/>
              <a:gd name="connsiteX1" fmla="*/ 2967990 w 3143250"/>
              <a:gd name="connsiteY1" fmla="*/ 68580 h 5364480"/>
              <a:gd name="connsiteX2" fmla="*/ 3143250 w 3143250"/>
              <a:gd name="connsiteY2" fmla="*/ 5067300 h 5364480"/>
              <a:gd name="connsiteX3" fmla="*/ 137160 w 3143250"/>
              <a:gd name="connsiteY3" fmla="*/ 5364480 h 5364480"/>
              <a:gd name="connsiteX4" fmla="*/ 0 w 3143250"/>
              <a:gd name="connsiteY4" fmla="*/ 0 h 5364480"/>
              <a:gd name="connsiteX0" fmla="*/ 0 w 3143250"/>
              <a:gd name="connsiteY0" fmla="*/ 0 h 5212080"/>
              <a:gd name="connsiteX1" fmla="*/ 2967990 w 3143250"/>
              <a:gd name="connsiteY1" fmla="*/ 68580 h 5212080"/>
              <a:gd name="connsiteX2" fmla="*/ 3143250 w 3143250"/>
              <a:gd name="connsiteY2" fmla="*/ 5067300 h 5212080"/>
              <a:gd name="connsiteX3" fmla="*/ 152400 w 3143250"/>
              <a:gd name="connsiteY3" fmla="*/ 5212080 h 5212080"/>
              <a:gd name="connsiteX4" fmla="*/ 0 w 3143250"/>
              <a:gd name="connsiteY4" fmla="*/ 0 h 5212080"/>
              <a:gd name="connsiteX0" fmla="*/ 0 w 3143250"/>
              <a:gd name="connsiteY0" fmla="*/ 0 h 5113020"/>
              <a:gd name="connsiteX1" fmla="*/ 2967990 w 3143250"/>
              <a:gd name="connsiteY1" fmla="*/ 68580 h 5113020"/>
              <a:gd name="connsiteX2" fmla="*/ 3143250 w 3143250"/>
              <a:gd name="connsiteY2" fmla="*/ 5067300 h 5113020"/>
              <a:gd name="connsiteX3" fmla="*/ 198120 w 3143250"/>
              <a:gd name="connsiteY3" fmla="*/ 5113020 h 5113020"/>
              <a:gd name="connsiteX4" fmla="*/ 0 w 3143250"/>
              <a:gd name="connsiteY4" fmla="*/ 0 h 5113020"/>
              <a:gd name="connsiteX0" fmla="*/ 0 w 3143250"/>
              <a:gd name="connsiteY0" fmla="*/ 0 h 5097780"/>
              <a:gd name="connsiteX1" fmla="*/ 2967990 w 3143250"/>
              <a:gd name="connsiteY1" fmla="*/ 68580 h 5097780"/>
              <a:gd name="connsiteX2" fmla="*/ 3143250 w 3143250"/>
              <a:gd name="connsiteY2" fmla="*/ 5067300 h 5097780"/>
              <a:gd name="connsiteX3" fmla="*/ 236220 w 3143250"/>
              <a:gd name="connsiteY3" fmla="*/ 5097780 h 5097780"/>
              <a:gd name="connsiteX4" fmla="*/ 0 w 3143250"/>
              <a:gd name="connsiteY4" fmla="*/ 0 h 5097780"/>
              <a:gd name="connsiteX0" fmla="*/ 0 w 3143250"/>
              <a:gd name="connsiteY0" fmla="*/ 0 h 5067300"/>
              <a:gd name="connsiteX1" fmla="*/ 2967990 w 3143250"/>
              <a:gd name="connsiteY1" fmla="*/ 68580 h 5067300"/>
              <a:gd name="connsiteX2" fmla="*/ 3143250 w 3143250"/>
              <a:gd name="connsiteY2" fmla="*/ 5067300 h 5067300"/>
              <a:gd name="connsiteX3" fmla="*/ 236220 w 3143250"/>
              <a:gd name="connsiteY3" fmla="*/ 5029200 h 5067300"/>
              <a:gd name="connsiteX4" fmla="*/ 0 w 3143250"/>
              <a:gd name="connsiteY4" fmla="*/ 0 h 5067300"/>
              <a:gd name="connsiteX0" fmla="*/ 0 w 3143250"/>
              <a:gd name="connsiteY0" fmla="*/ 0 h 5067300"/>
              <a:gd name="connsiteX1" fmla="*/ 2967990 w 3143250"/>
              <a:gd name="connsiteY1" fmla="*/ 68580 h 5067300"/>
              <a:gd name="connsiteX2" fmla="*/ 3143250 w 3143250"/>
              <a:gd name="connsiteY2" fmla="*/ 5067300 h 5067300"/>
              <a:gd name="connsiteX3" fmla="*/ 266700 w 3143250"/>
              <a:gd name="connsiteY3" fmla="*/ 5067300 h 5067300"/>
              <a:gd name="connsiteX4" fmla="*/ 0 w 3143250"/>
              <a:gd name="connsiteY4" fmla="*/ 0 h 5067300"/>
              <a:gd name="connsiteX0" fmla="*/ 0 w 3143250"/>
              <a:gd name="connsiteY0" fmla="*/ 0 h 5067300"/>
              <a:gd name="connsiteX1" fmla="*/ 2967990 w 3143250"/>
              <a:gd name="connsiteY1" fmla="*/ 68580 h 5067300"/>
              <a:gd name="connsiteX2" fmla="*/ 3143250 w 3143250"/>
              <a:gd name="connsiteY2" fmla="*/ 5067300 h 5067300"/>
              <a:gd name="connsiteX3" fmla="*/ 259080 w 3143250"/>
              <a:gd name="connsiteY3" fmla="*/ 5067300 h 5067300"/>
              <a:gd name="connsiteX4" fmla="*/ 0 w 3143250"/>
              <a:gd name="connsiteY4" fmla="*/ 0 h 5067300"/>
              <a:gd name="connsiteX0" fmla="*/ 0 w 3128010"/>
              <a:gd name="connsiteY0" fmla="*/ 0 h 5067300"/>
              <a:gd name="connsiteX1" fmla="*/ 2967990 w 3128010"/>
              <a:gd name="connsiteY1" fmla="*/ 68580 h 5067300"/>
              <a:gd name="connsiteX2" fmla="*/ 3128010 w 3128010"/>
              <a:gd name="connsiteY2" fmla="*/ 5067300 h 5067300"/>
              <a:gd name="connsiteX3" fmla="*/ 259080 w 3128010"/>
              <a:gd name="connsiteY3" fmla="*/ 5067300 h 5067300"/>
              <a:gd name="connsiteX4" fmla="*/ 0 w 3128010"/>
              <a:gd name="connsiteY4" fmla="*/ 0 h 5067300"/>
              <a:gd name="connsiteX0" fmla="*/ 0 w 3105150"/>
              <a:gd name="connsiteY0" fmla="*/ 0 h 5074920"/>
              <a:gd name="connsiteX1" fmla="*/ 2967990 w 3105150"/>
              <a:gd name="connsiteY1" fmla="*/ 68580 h 5074920"/>
              <a:gd name="connsiteX2" fmla="*/ 3105150 w 3105150"/>
              <a:gd name="connsiteY2" fmla="*/ 5074920 h 5074920"/>
              <a:gd name="connsiteX3" fmla="*/ 259080 w 3105150"/>
              <a:gd name="connsiteY3" fmla="*/ 5067300 h 5074920"/>
              <a:gd name="connsiteX4" fmla="*/ 0 w 3105150"/>
              <a:gd name="connsiteY4" fmla="*/ 0 h 5074920"/>
              <a:gd name="connsiteX0" fmla="*/ 0 w 3082290"/>
              <a:gd name="connsiteY0" fmla="*/ 0 h 5074920"/>
              <a:gd name="connsiteX1" fmla="*/ 2967990 w 3082290"/>
              <a:gd name="connsiteY1" fmla="*/ 68580 h 5074920"/>
              <a:gd name="connsiteX2" fmla="*/ 3082290 w 3082290"/>
              <a:gd name="connsiteY2" fmla="*/ 5074920 h 5074920"/>
              <a:gd name="connsiteX3" fmla="*/ 259080 w 3082290"/>
              <a:gd name="connsiteY3" fmla="*/ 5067300 h 5074920"/>
              <a:gd name="connsiteX4" fmla="*/ 0 w 3082290"/>
              <a:gd name="connsiteY4" fmla="*/ 0 h 5074920"/>
              <a:gd name="connsiteX0" fmla="*/ 0 w 3059430"/>
              <a:gd name="connsiteY0" fmla="*/ 0 h 5074920"/>
              <a:gd name="connsiteX1" fmla="*/ 2967990 w 3059430"/>
              <a:gd name="connsiteY1" fmla="*/ 68580 h 5074920"/>
              <a:gd name="connsiteX2" fmla="*/ 3059430 w 3059430"/>
              <a:gd name="connsiteY2" fmla="*/ 5074920 h 5074920"/>
              <a:gd name="connsiteX3" fmla="*/ 259080 w 3059430"/>
              <a:gd name="connsiteY3" fmla="*/ 5067300 h 5074920"/>
              <a:gd name="connsiteX4" fmla="*/ 0 w 3059430"/>
              <a:gd name="connsiteY4" fmla="*/ 0 h 5074920"/>
              <a:gd name="connsiteX0" fmla="*/ 0 w 3105150"/>
              <a:gd name="connsiteY0" fmla="*/ 0 h 5052060"/>
              <a:gd name="connsiteX1" fmla="*/ 3013710 w 3105150"/>
              <a:gd name="connsiteY1" fmla="*/ 45720 h 5052060"/>
              <a:gd name="connsiteX2" fmla="*/ 3105150 w 3105150"/>
              <a:gd name="connsiteY2" fmla="*/ 5052060 h 5052060"/>
              <a:gd name="connsiteX3" fmla="*/ 304800 w 3105150"/>
              <a:gd name="connsiteY3" fmla="*/ 5044440 h 5052060"/>
              <a:gd name="connsiteX4" fmla="*/ 0 w 3105150"/>
              <a:gd name="connsiteY4" fmla="*/ 0 h 5052060"/>
              <a:gd name="connsiteX0" fmla="*/ 0 w 3120390"/>
              <a:gd name="connsiteY0" fmla="*/ 0 h 5052060"/>
              <a:gd name="connsiteX1" fmla="*/ 3028950 w 3120390"/>
              <a:gd name="connsiteY1" fmla="*/ 4572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90850 w 3120390"/>
              <a:gd name="connsiteY1" fmla="*/ 5334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52750 w 3120390"/>
              <a:gd name="connsiteY1" fmla="*/ 6858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22270 w 3120390"/>
              <a:gd name="connsiteY1" fmla="*/ 6858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22270 w 3120390"/>
              <a:gd name="connsiteY1" fmla="*/ 9144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50870"/>
              <a:gd name="connsiteY0" fmla="*/ 0 h 5052060"/>
              <a:gd name="connsiteX1" fmla="*/ 2922270 w 3150870"/>
              <a:gd name="connsiteY1" fmla="*/ 91440 h 5052060"/>
              <a:gd name="connsiteX2" fmla="*/ 3150870 w 3150870"/>
              <a:gd name="connsiteY2" fmla="*/ 5052060 h 5052060"/>
              <a:gd name="connsiteX3" fmla="*/ 320040 w 3150870"/>
              <a:gd name="connsiteY3" fmla="*/ 5044440 h 5052060"/>
              <a:gd name="connsiteX4" fmla="*/ 0 w 3150870"/>
              <a:gd name="connsiteY4" fmla="*/ 0 h 5052060"/>
              <a:gd name="connsiteX0" fmla="*/ 0 w 3150870"/>
              <a:gd name="connsiteY0" fmla="*/ 0 h 5268723"/>
              <a:gd name="connsiteX1" fmla="*/ 2922270 w 3150870"/>
              <a:gd name="connsiteY1" fmla="*/ 91440 h 5268723"/>
              <a:gd name="connsiteX2" fmla="*/ 3150870 w 3150870"/>
              <a:gd name="connsiteY2" fmla="*/ 5052060 h 5268723"/>
              <a:gd name="connsiteX3" fmla="*/ 362586 w 3150870"/>
              <a:gd name="connsiteY3" fmla="*/ 5268724 h 5268723"/>
              <a:gd name="connsiteX4" fmla="*/ 0 w 3150870"/>
              <a:gd name="connsiteY4" fmla="*/ 0 h 5268723"/>
              <a:gd name="connsiteX0" fmla="*/ 0 w 3150870"/>
              <a:gd name="connsiteY0" fmla="*/ 0 h 5268728"/>
              <a:gd name="connsiteX1" fmla="*/ 2922270 w 3150870"/>
              <a:gd name="connsiteY1" fmla="*/ 91440 h 5268728"/>
              <a:gd name="connsiteX2" fmla="*/ 3150870 w 3150870"/>
              <a:gd name="connsiteY2" fmla="*/ 5052060 h 5268728"/>
              <a:gd name="connsiteX3" fmla="*/ 362585 w 3150870"/>
              <a:gd name="connsiteY3" fmla="*/ 5268727 h 5268728"/>
              <a:gd name="connsiteX4" fmla="*/ 0 w 3150870"/>
              <a:gd name="connsiteY4" fmla="*/ 0 h 5268728"/>
              <a:gd name="connsiteX0" fmla="*/ 0 w 3150870"/>
              <a:gd name="connsiteY0" fmla="*/ 0 h 5190657"/>
              <a:gd name="connsiteX1" fmla="*/ 2922270 w 3150870"/>
              <a:gd name="connsiteY1" fmla="*/ 91440 h 5190657"/>
              <a:gd name="connsiteX2" fmla="*/ 3150870 w 3150870"/>
              <a:gd name="connsiteY2" fmla="*/ 5052060 h 5190657"/>
              <a:gd name="connsiteX3" fmla="*/ 369696 w 3150870"/>
              <a:gd name="connsiteY3" fmla="*/ 5190658 h 5190657"/>
              <a:gd name="connsiteX4" fmla="*/ 0 w 3150870"/>
              <a:gd name="connsiteY4" fmla="*/ 0 h 5190657"/>
              <a:gd name="connsiteX0" fmla="*/ 0 w 3150870"/>
              <a:gd name="connsiteY0" fmla="*/ 0 h 5238922"/>
              <a:gd name="connsiteX1" fmla="*/ 2922270 w 3150870"/>
              <a:gd name="connsiteY1" fmla="*/ 91440 h 5238922"/>
              <a:gd name="connsiteX2" fmla="*/ 3150870 w 3150870"/>
              <a:gd name="connsiteY2" fmla="*/ 5052060 h 5238922"/>
              <a:gd name="connsiteX3" fmla="*/ 381045 w 3150870"/>
              <a:gd name="connsiteY3" fmla="*/ 5238922 h 5238922"/>
              <a:gd name="connsiteX4" fmla="*/ 0 w 3150870"/>
              <a:gd name="connsiteY4" fmla="*/ 0 h 5238922"/>
              <a:gd name="connsiteX0" fmla="*/ 0 w 3150870"/>
              <a:gd name="connsiteY0" fmla="*/ 0 h 5248848"/>
              <a:gd name="connsiteX1" fmla="*/ 2922270 w 3150870"/>
              <a:gd name="connsiteY1" fmla="*/ 91440 h 5248848"/>
              <a:gd name="connsiteX2" fmla="*/ 3150870 w 3150870"/>
              <a:gd name="connsiteY2" fmla="*/ 5052060 h 5248848"/>
              <a:gd name="connsiteX3" fmla="*/ 317167 w 3150870"/>
              <a:gd name="connsiteY3" fmla="*/ 5248847 h 5248848"/>
              <a:gd name="connsiteX4" fmla="*/ 0 w 3150870"/>
              <a:gd name="connsiteY4" fmla="*/ 0 h 5248848"/>
              <a:gd name="connsiteX0" fmla="*/ 0 w 3150870"/>
              <a:gd name="connsiteY0" fmla="*/ 0 h 5248848"/>
              <a:gd name="connsiteX1" fmla="*/ 2835666 w 3150870"/>
              <a:gd name="connsiteY1" fmla="*/ 178013 h 5248848"/>
              <a:gd name="connsiteX2" fmla="*/ 3150870 w 3150870"/>
              <a:gd name="connsiteY2" fmla="*/ 5052060 h 5248848"/>
              <a:gd name="connsiteX3" fmla="*/ 317167 w 3150870"/>
              <a:gd name="connsiteY3" fmla="*/ 5248847 h 5248848"/>
              <a:gd name="connsiteX4" fmla="*/ 0 w 3150870"/>
              <a:gd name="connsiteY4" fmla="*/ 0 h 5248848"/>
              <a:gd name="connsiteX0" fmla="*/ 0 w 3150870"/>
              <a:gd name="connsiteY0" fmla="*/ 0 h 5248848"/>
              <a:gd name="connsiteX1" fmla="*/ 2879661 w 3150870"/>
              <a:gd name="connsiteY1" fmla="*/ 213507 h 5248848"/>
              <a:gd name="connsiteX2" fmla="*/ 3150870 w 3150870"/>
              <a:gd name="connsiteY2" fmla="*/ 5052060 h 5248848"/>
              <a:gd name="connsiteX3" fmla="*/ 317167 w 3150870"/>
              <a:gd name="connsiteY3" fmla="*/ 5248847 h 5248848"/>
              <a:gd name="connsiteX4" fmla="*/ 0 w 3150870"/>
              <a:gd name="connsiteY4" fmla="*/ 0 h 5248848"/>
              <a:gd name="connsiteX0" fmla="*/ 0 w 3150870"/>
              <a:gd name="connsiteY0" fmla="*/ 0 h 5248848"/>
              <a:gd name="connsiteX1" fmla="*/ 2925080 w 3150870"/>
              <a:gd name="connsiteY1" fmla="*/ 233387 h 5248848"/>
              <a:gd name="connsiteX2" fmla="*/ 3150870 w 3150870"/>
              <a:gd name="connsiteY2" fmla="*/ 5052060 h 5248848"/>
              <a:gd name="connsiteX3" fmla="*/ 317167 w 3150870"/>
              <a:gd name="connsiteY3" fmla="*/ 5248847 h 5248848"/>
              <a:gd name="connsiteX4" fmla="*/ 0 w 3150870"/>
              <a:gd name="connsiteY4" fmla="*/ 0 h 5248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0870" h="5248848">
                <a:moveTo>
                  <a:pt x="0" y="0"/>
                </a:moveTo>
                <a:lnTo>
                  <a:pt x="2925080" y="233387"/>
                </a:lnTo>
                <a:lnTo>
                  <a:pt x="3150870" y="5052060"/>
                </a:lnTo>
                <a:lnTo>
                  <a:pt x="317167" y="5248847"/>
                </a:lnTo>
                <a:lnTo>
                  <a:pt x="0" y="0"/>
                </a:lnTo>
                <a:close/>
              </a:path>
            </a:pathLst>
          </a:custGeom>
          <a:solidFill>
            <a:schemeClr val="bg1">
              <a:lumMod val="85000"/>
            </a:schemeClr>
          </a:solidFill>
          <a:effectLst>
            <a:innerShdw blurRad="63500">
              <a:schemeClr val="tx1">
                <a:lumMod val="75000"/>
                <a:lumOff val="25000"/>
              </a:schemeClr>
            </a:innerShdw>
          </a:effectLst>
          <a:scene3d>
            <a:camera prst="perspectiveContrastingRightFacing" fov="2400000">
              <a:rot lat="21041954" lon="18810792" rev="923834"/>
            </a:camera>
            <a:lightRig rig="threePt" dir="t"/>
          </a:scene3d>
        </p:spPr>
        <p:txBody>
          <a:bodyPr/>
          <a:lstStyle>
            <a:lvl1pPr marL="0" indent="0" algn="ctr">
              <a:buNone/>
              <a:defRPr sz="2400">
                <a:solidFill>
                  <a:schemeClr val="tx1">
                    <a:lumMod val="50000"/>
                    <a:lumOff val="50000"/>
                  </a:schemeClr>
                </a:solidFill>
              </a:defRPr>
            </a:lvl1pPr>
          </a:lstStyle>
          <a:p>
            <a:endParaRPr lang="id-ID" dirty="0"/>
          </a:p>
        </p:txBody>
      </p:sp>
      <p:pic>
        <p:nvPicPr>
          <p:cNvPr id="9" name="Picture 8">
            <a:extLst>
              <a:ext uri="{FF2B5EF4-FFF2-40B4-BE49-F238E27FC236}">
                <a16:creationId xmlns:a16="http://schemas.microsoft.com/office/drawing/2014/main" id="{5427DCA1-34CC-4E59-99B7-FB83F18CD408}"/>
              </a:ext>
            </a:extLst>
          </p:cNvPr>
          <p:cNvPicPr>
            <a:picLocks noChangeAspect="1"/>
          </p:cNvPicPr>
          <p:nvPr userDrawn="1"/>
        </p:nvPicPr>
        <p:blipFill>
          <a:blip r:embed="rId2"/>
          <a:stretch>
            <a:fillRect/>
          </a:stretch>
        </p:blipFill>
        <p:spPr>
          <a:xfrm rot="1100539" flipH="1">
            <a:off x="7226801" y="1260572"/>
            <a:ext cx="3222204" cy="5370338"/>
          </a:xfrm>
          <a:prstGeom prst="rect">
            <a:avLst/>
          </a:prstGeom>
          <a:effectLst>
            <a:outerShdw blurRad="1270000" dist="1346200" dir="8100000" sx="90000" sy="90000" algn="tr" rotWithShape="0">
              <a:prstClr val="black">
                <a:alpha val="40000"/>
              </a:prstClr>
            </a:outerShdw>
          </a:effectLst>
        </p:spPr>
      </p:pic>
      <p:sp>
        <p:nvSpPr>
          <p:cNvPr id="7" name="Picture Placeholder 6">
            <a:extLst>
              <a:ext uri="{FF2B5EF4-FFF2-40B4-BE49-F238E27FC236}">
                <a16:creationId xmlns:a16="http://schemas.microsoft.com/office/drawing/2014/main" id="{4D4A56EC-26A4-4EC3-945D-4A2A9D9718CD}"/>
              </a:ext>
            </a:extLst>
          </p:cNvPr>
          <p:cNvSpPr>
            <a:spLocks noGrp="1"/>
          </p:cNvSpPr>
          <p:nvPr>
            <p:ph type="pic" sz="quarter" idx="12"/>
          </p:nvPr>
        </p:nvSpPr>
        <p:spPr>
          <a:xfrm rot="2159736">
            <a:off x="7867519" y="2191745"/>
            <a:ext cx="2280427" cy="3734949"/>
          </a:xfrm>
          <a:custGeom>
            <a:avLst/>
            <a:gdLst>
              <a:gd name="connsiteX0" fmla="*/ 0 w 2571750"/>
              <a:gd name="connsiteY0" fmla="*/ 0 h 5486400"/>
              <a:gd name="connsiteX1" fmla="*/ 2571750 w 2571750"/>
              <a:gd name="connsiteY1" fmla="*/ 0 h 5486400"/>
              <a:gd name="connsiteX2" fmla="*/ 2571750 w 2571750"/>
              <a:gd name="connsiteY2" fmla="*/ 5486400 h 5486400"/>
              <a:gd name="connsiteX3" fmla="*/ 0 w 2571750"/>
              <a:gd name="connsiteY3" fmla="*/ 5486400 h 5486400"/>
              <a:gd name="connsiteX4" fmla="*/ 0 w 2571750"/>
              <a:gd name="connsiteY4" fmla="*/ 0 h 5486400"/>
              <a:gd name="connsiteX0" fmla="*/ 0 w 2754630"/>
              <a:gd name="connsiteY0" fmla="*/ 0 h 5486400"/>
              <a:gd name="connsiteX1" fmla="*/ 2754630 w 2754630"/>
              <a:gd name="connsiteY1" fmla="*/ 15240 h 5486400"/>
              <a:gd name="connsiteX2" fmla="*/ 2571750 w 2754630"/>
              <a:gd name="connsiteY2" fmla="*/ 5486400 h 5486400"/>
              <a:gd name="connsiteX3" fmla="*/ 0 w 2754630"/>
              <a:gd name="connsiteY3" fmla="*/ 5486400 h 5486400"/>
              <a:gd name="connsiteX4" fmla="*/ 0 w 2754630"/>
              <a:gd name="connsiteY4" fmla="*/ 0 h 5486400"/>
              <a:gd name="connsiteX0" fmla="*/ 0 w 2945130"/>
              <a:gd name="connsiteY0" fmla="*/ 0 h 5486400"/>
              <a:gd name="connsiteX1" fmla="*/ 2945130 w 2945130"/>
              <a:gd name="connsiteY1" fmla="*/ 68580 h 5486400"/>
              <a:gd name="connsiteX2" fmla="*/ 2571750 w 2945130"/>
              <a:gd name="connsiteY2" fmla="*/ 5486400 h 5486400"/>
              <a:gd name="connsiteX3" fmla="*/ 0 w 2945130"/>
              <a:gd name="connsiteY3" fmla="*/ 5486400 h 5486400"/>
              <a:gd name="connsiteX4" fmla="*/ 0 w 2945130"/>
              <a:gd name="connsiteY4" fmla="*/ 0 h 5486400"/>
              <a:gd name="connsiteX0" fmla="*/ 0 w 2922270"/>
              <a:gd name="connsiteY0" fmla="*/ 0 h 5486400"/>
              <a:gd name="connsiteX1" fmla="*/ 2922270 w 2922270"/>
              <a:gd name="connsiteY1" fmla="*/ 68580 h 5486400"/>
              <a:gd name="connsiteX2" fmla="*/ 2571750 w 2922270"/>
              <a:gd name="connsiteY2" fmla="*/ 5486400 h 5486400"/>
              <a:gd name="connsiteX3" fmla="*/ 0 w 2922270"/>
              <a:gd name="connsiteY3" fmla="*/ 5486400 h 5486400"/>
              <a:gd name="connsiteX4" fmla="*/ 0 w 2922270"/>
              <a:gd name="connsiteY4" fmla="*/ 0 h 5486400"/>
              <a:gd name="connsiteX0" fmla="*/ 0 w 2945130"/>
              <a:gd name="connsiteY0" fmla="*/ 0 h 5478780"/>
              <a:gd name="connsiteX1" fmla="*/ 2945130 w 2945130"/>
              <a:gd name="connsiteY1" fmla="*/ 60960 h 5478780"/>
              <a:gd name="connsiteX2" fmla="*/ 2594610 w 2945130"/>
              <a:gd name="connsiteY2" fmla="*/ 5478780 h 5478780"/>
              <a:gd name="connsiteX3" fmla="*/ 22860 w 2945130"/>
              <a:gd name="connsiteY3" fmla="*/ 5478780 h 5478780"/>
              <a:gd name="connsiteX4" fmla="*/ 0 w 2945130"/>
              <a:gd name="connsiteY4" fmla="*/ 0 h 5478780"/>
              <a:gd name="connsiteX0" fmla="*/ 0 w 2975610"/>
              <a:gd name="connsiteY0" fmla="*/ 0 h 5509260"/>
              <a:gd name="connsiteX1" fmla="*/ 2975610 w 2975610"/>
              <a:gd name="connsiteY1" fmla="*/ 91440 h 5509260"/>
              <a:gd name="connsiteX2" fmla="*/ 2625090 w 2975610"/>
              <a:gd name="connsiteY2" fmla="*/ 5509260 h 5509260"/>
              <a:gd name="connsiteX3" fmla="*/ 53340 w 2975610"/>
              <a:gd name="connsiteY3" fmla="*/ 5509260 h 5509260"/>
              <a:gd name="connsiteX4" fmla="*/ 0 w 2975610"/>
              <a:gd name="connsiteY4" fmla="*/ 0 h 5509260"/>
              <a:gd name="connsiteX0" fmla="*/ 0 w 2967990"/>
              <a:gd name="connsiteY0" fmla="*/ 0 h 5486400"/>
              <a:gd name="connsiteX1" fmla="*/ 2967990 w 2967990"/>
              <a:gd name="connsiteY1" fmla="*/ 68580 h 5486400"/>
              <a:gd name="connsiteX2" fmla="*/ 2617470 w 2967990"/>
              <a:gd name="connsiteY2" fmla="*/ 5486400 h 5486400"/>
              <a:gd name="connsiteX3" fmla="*/ 45720 w 2967990"/>
              <a:gd name="connsiteY3" fmla="*/ 5486400 h 5486400"/>
              <a:gd name="connsiteX4" fmla="*/ 0 w 2967990"/>
              <a:gd name="connsiteY4" fmla="*/ 0 h 5486400"/>
              <a:gd name="connsiteX0" fmla="*/ 0 w 3097530"/>
              <a:gd name="connsiteY0" fmla="*/ 0 h 5486400"/>
              <a:gd name="connsiteX1" fmla="*/ 2967990 w 3097530"/>
              <a:gd name="connsiteY1" fmla="*/ 68580 h 5486400"/>
              <a:gd name="connsiteX2" fmla="*/ 3097530 w 3097530"/>
              <a:gd name="connsiteY2" fmla="*/ 5242560 h 5486400"/>
              <a:gd name="connsiteX3" fmla="*/ 45720 w 3097530"/>
              <a:gd name="connsiteY3" fmla="*/ 5486400 h 5486400"/>
              <a:gd name="connsiteX4" fmla="*/ 0 w 3097530"/>
              <a:gd name="connsiteY4" fmla="*/ 0 h 5486400"/>
              <a:gd name="connsiteX0" fmla="*/ 0 w 3166110"/>
              <a:gd name="connsiteY0" fmla="*/ 0 h 5486400"/>
              <a:gd name="connsiteX1" fmla="*/ 2967990 w 3166110"/>
              <a:gd name="connsiteY1" fmla="*/ 68580 h 5486400"/>
              <a:gd name="connsiteX2" fmla="*/ 3166110 w 3166110"/>
              <a:gd name="connsiteY2" fmla="*/ 5128260 h 5486400"/>
              <a:gd name="connsiteX3" fmla="*/ 45720 w 3166110"/>
              <a:gd name="connsiteY3" fmla="*/ 5486400 h 5486400"/>
              <a:gd name="connsiteX4" fmla="*/ 0 w 3166110"/>
              <a:gd name="connsiteY4" fmla="*/ 0 h 5486400"/>
              <a:gd name="connsiteX0" fmla="*/ 0 w 3128010"/>
              <a:gd name="connsiteY0" fmla="*/ 0 h 5486400"/>
              <a:gd name="connsiteX1" fmla="*/ 2967990 w 3128010"/>
              <a:gd name="connsiteY1" fmla="*/ 68580 h 5486400"/>
              <a:gd name="connsiteX2" fmla="*/ 3128010 w 3128010"/>
              <a:gd name="connsiteY2" fmla="*/ 5113020 h 5486400"/>
              <a:gd name="connsiteX3" fmla="*/ 45720 w 3128010"/>
              <a:gd name="connsiteY3" fmla="*/ 5486400 h 5486400"/>
              <a:gd name="connsiteX4" fmla="*/ 0 w 3128010"/>
              <a:gd name="connsiteY4" fmla="*/ 0 h 5486400"/>
              <a:gd name="connsiteX0" fmla="*/ 0 w 3120390"/>
              <a:gd name="connsiteY0" fmla="*/ 0 h 5486400"/>
              <a:gd name="connsiteX1" fmla="*/ 2967990 w 3120390"/>
              <a:gd name="connsiteY1" fmla="*/ 68580 h 5486400"/>
              <a:gd name="connsiteX2" fmla="*/ 3120390 w 3120390"/>
              <a:gd name="connsiteY2" fmla="*/ 5105400 h 5486400"/>
              <a:gd name="connsiteX3" fmla="*/ 45720 w 3120390"/>
              <a:gd name="connsiteY3" fmla="*/ 5486400 h 5486400"/>
              <a:gd name="connsiteX4" fmla="*/ 0 w 3120390"/>
              <a:gd name="connsiteY4" fmla="*/ 0 h 5486400"/>
              <a:gd name="connsiteX0" fmla="*/ 0 w 3120390"/>
              <a:gd name="connsiteY0" fmla="*/ 0 h 5486400"/>
              <a:gd name="connsiteX1" fmla="*/ 2967990 w 3120390"/>
              <a:gd name="connsiteY1" fmla="*/ 68580 h 5486400"/>
              <a:gd name="connsiteX2" fmla="*/ 3120390 w 3120390"/>
              <a:gd name="connsiteY2" fmla="*/ 5090160 h 5486400"/>
              <a:gd name="connsiteX3" fmla="*/ 45720 w 3120390"/>
              <a:gd name="connsiteY3" fmla="*/ 5486400 h 5486400"/>
              <a:gd name="connsiteX4" fmla="*/ 0 w 3120390"/>
              <a:gd name="connsiteY4" fmla="*/ 0 h 5486400"/>
              <a:gd name="connsiteX0" fmla="*/ 0 w 3143250"/>
              <a:gd name="connsiteY0" fmla="*/ 0 h 5486400"/>
              <a:gd name="connsiteX1" fmla="*/ 2967990 w 3143250"/>
              <a:gd name="connsiteY1" fmla="*/ 68580 h 5486400"/>
              <a:gd name="connsiteX2" fmla="*/ 3143250 w 3143250"/>
              <a:gd name="connsiteY2" fmla="*/ 5082540 h 5486400"/>
              <a:gd name="connsiteX3" fmla="*/ 45720 w 3143250"/>
              <a:gd name="connsiteY3" fmla="*/ 5486400 h 5486400"/>
              <a:gd name="connsiteX4" fmla="*/ 0 w 3143250"/>
              <a:gd name="connsiteY4" fmla="*/ 0 h 5486400"/>
              <a:gd name="connsiteX0" fmla="*/ 0 w 3143250"/>
              <a:gd name="connsiteY0" fmla="*/ 0 h 5486400"/>
              <a:gd name="connsiteX1" fmla="*/ 2967990 w 3143250"/>
              <a:gd name="connsiteY1" fmla="*/ 68580 h 5486400"/>
              <a:gd name="connsiteX2" fmla="*/ 3143250 w 3143250"/>
              <a:gd name="connsiteY2" fmla="*/ 5067300 h 5486400"/>
              <a:gd name="connsiteX3" fmla="*/ 45720 w 3143250"/>
              <a:gd name="connsiteY3" fmla="*/ 5486400 h 5486400"/>
              <a:gd name="connsiteX4" fmla="*/ 0 w 3143250"/>
              <a:gd name="connsiteY4" fmla="*/ 0 h 5486400"/>
              <a:gd name="connsiteX0" fmla="*/ 0 w 3143250"/>
              <a:gd name="connsiteY0" fmla="*/ 0 h 5364480"/>
              <a:gd name="connsiteX1" fmla="*/ 2967990 w 3143250"/>
              <a:gd name="connsiteY1" fmla="*/ 68580 h 5364480"/>
              <a:gd name="connsiteX2" fmla="*/ 3143250 w 3143250"/>
              <a:gd name="connsiteY2" fmla="*/ 5067300 h 5364480"/>
              <a:gd name="connsiteX3" fmla="*/ 137160 w 3143250"/>
              <a:gd name="connsiteY3" fmla="*/ 5364480 h 5364480"/>
              <a:gd name="connsiteX4" fmla="*/ 0 w 3143250"/>
              <a:gd name="connsiteY4" fmla="*/ 0 h 5364480"/>
              <a:gd name="connsiteX0" fmla="*/ 0 w 3143250"/>
              <a:gd name="connsiteY0" fmla="*/ 0 h 5212080"/>
              <a:gd name="connsiteX1" fmla="*/ 2967990 w 3143250"/>
              <a:gd name="connsiteY1" fmla="*/ 68580 h 5212080"/>
              <a:gd name="connsiteX2" fmla="*/ 3143250 w 3143250"/>
              <a:gd name="connsiteY2" fmla="*/ 5067300 h 5212080"/>
              <a:gd name="connsiteX3" fmla="*/ 152400 w 3143250"/>
              <a:gd name="connsiteY3" fmla="*/ 5212080 h 5212080"/>
              <a:gd name="connsiteX4" fmla="*/ 0 w 3143250"/>
              <a:gd name="connsiteY4" fmla="*/ 0 h 5212080"/>
              <a:gd name="connsiteX0" fmla="*/ 0 w 3143250"/>
              <a:gd name="connsiteY0" fmla="*/ 0 h 5113020"/>
              <a:gd name="connsiteX1" fmla="*/ 2967990 w 3143250"/>
              <a:gd name="connsiteY1" fmla="*/ 68580 h 5113020"/>
              <a:gd name="connsiteX2" fmla="*/ 3143250 w 3143250"/>
              <a:gd name="connsiteY2" fmla="*/ 5067300 h 5113020"/>
              <a:gd name="connsiteX3" fmla="*/ 198120 w 3143250"/>
              <a:gd name="connsiteY3" fmla="*/ 5113020 h 5113020"/>
              <a:gd name="connsiteX4" fmla="*/ 0 w 3143250"/>
              <a:gd name="connsiteY4" fmla="*/ 0 h 5113020"/>
              <a:gd name="connsiteX0" fmla="*/ 0 w 3143250"/>
              <a:gd name="connsiteY0" fmla="*/ 0 h 5097780"/>
              <a:gd name="connsiteX1" fmla="*/ 2967990 w 3143250"/>
              <a:gd name="connsiteY1" fmla="*/ 68580 h 5097780"/>
              <a:gd name="connsiteX2" fmla="*/ 3143250 w 3143250"/>
              <a:gd name="connsiteY2" fmla="*/ 5067300 h 5097780"/>
              <a:gd name="connsiteX3" fmla="*/ 236220 w 3143250"/>
              <a:gd name="connsiteY3" fmla="*/ 5097780 h 5097780"/>
              <a:gd name="connsiteX4" fmla="*/ 0 w 3143250"/>
              <a:gd name="connsiteY4" fmla="*/ 0 h 5097780"/>
              <a:gd name="connsiteX0" fmla="*/ 0 w 3143250"/>
              <a:gd name="connsiteY0" fmla="*/ 0 h 5067300"/>
              <a:gd name="connsiteX1" fmla="*/ 2967990 w 3143250"/>
              <a:gd name="connsiteY1" fmla="*/ 68580 h 5067300"/>
              <a:gd name="connsiteX2" fmla="*/ 3143250 w 3143250"/>
              <a:gd name="connsiteY2" fmla="*/ 5067300 h 5067300"/>
              <a:gd name="connsiteX3" fmla="*/ 236220 w 3143250"/>
              <a:gd name="connsiteY3" fmla="*/ 5029200 h 5067300"/>
              <a:gd name="connsiteX4" fmla="*/ 0 w 3143250"/>
              <a:gd name="connsiteY4" fmla="*/ 0 h 5067300"/>
              <a:gd name="connsiteX0" fmla="*/ 0 w 3143250"/>
              <a:gd name="connsiteY0" fmla="*/ 0 h 5067300"/>
              <a:gd name="connsiteX1" fmla="*/ 2967990 w 3143250"/>
              <a:gd name="connsiteY1" fmla="*/ 68580 h 5067300"/>
              <a:gd name="connsiteX2" fmla="*/ 3143250 w 3143250"/>
              <a:gd name="connsiteY2" fmla="*/ 5067300 h 5067300"/>
              <a:gd name="connsiteX3" fmla="*/ 266700 w 3143250"/>
              <a:gd name="connsiteY3" fmla="*/ 5067300 h 5067300"/>
              <a:gd name="connsiteX4" fmla="*/ 0 w 3143250"/>
              <a:gd name="connsiteY4" fmla="*/ 0 h 5067300"/>
              <a:gd name="connsiteX0" fmla="*/ 0 w 3143250"/>
              <a:gd name="connsiteY0" fmla="*/ 0 h 5067300"/>
              <a:gd name="connsiteX1" fmla="*/ 2967990 w 3143250"/>
              <a:gd name="connsiteY1" fmla="*/ 68580 h 5067300"/>
              <a:gd name="connsiteX2" fmla="*/ 3143250 w 3143250"/>
              <a:gd name="connsiteY2" fmla="*/ 5067300 h 5067300"/>
              <a:gd name="connsiteX3" fmla="*/ 259080 w 3143250"/>
              <a:gd name="connsiteY3" fmla="*/ 5067300 h 5067300"/>
              <a:gd name="connsiteX4" fmla="*/ 0 w 3143250"/>
              <a:gd name="connsiteY4" fmla="*/ 0 h 5067300"/>
              <a:gd name="connsiteX0" fmla="*/ 0 w 3128010"/>
              <a:gd name="connsiteY0" fmla="*/ 0 h 5067300"/>
              <a:gd name="connsiteX1" fmla="*/ 2967990 w 3128010"/>
              <a:gd name="connsiteY1" fmla="*/ 68580 h 5067300"/>
              <a:gd name="connsiteX2" fmla="*/ 3128010 w 3128010"/>
              <a:gd name="connsiteY2" fmla="*/ 5067300 h 5067300"/>
              <a:gd name="connsiteX3" fmla="*/ 259080 w 3128010"/>
              <a:gd name="connsiteY3" fmla="*/ 5067300 h 5067300"/>
              <a:gd name="connsiteX4" fmla="*/ 0 w 3128010"/>
              <a:gd name="connsiteY4" fmla="*/ 0 h 5067300"/>
              <a:gd name="connsiteX0" fmla="*/ 0 w 3105150"/>
              <a:gd name="connsiteY0" fmla="*/ 0 h 5074920"/>
              <a:gd name="connsiteX1" fmla="*/ 2967990 w 3105150"/>
              <a:gd name="connsiteY1" fmla="*/ 68580 h 5074920"/>
              <a:gd name="connsiteX2" fmla="*/ 3105150 w 3105150"/>
              <a:gd name="connsiteY2" fmla="*/ 5074920 h 5074920"/>
              <a:gd name="connsiteX3" fmla="*/ 259080 w 3105150"/>
              <a:gd name="connsiteY3" fmla="*/ 5067300 h 5074920"/>
              <a:gd name="connsiteX4" fmla="*/ 0 w 3105150"/>
              <a:gd name="connsiteY4" fmla="*/ 0 h 5074920"/>
              <a:gd name="connsiteX0" fmla="*/ 0 w 3082290"/>
              <a:gd name="connsiteY0" fmla="*/ 0 h 5074920"/>
              <a:gd name="connsiteX1" fmla="*/ 2967990 w 3082290"/>
              <a:gd name="connsiteY1" fmla="*/ 68580 h 5074920"/>
              <a:gd name="connsiteX2" fmla="*/ 3082290 w 3082290"/>
              <a:gd name="connsiteY2" fmla="*/ 5074920 h 5074920"/>
              <a:gd name="connsiteX3" fmla="*/ 259080 w 3082290"/>
              <a:gd name="connsiteY3" fmla="*/ 5067300 h 5074920"/>
              <a:gd name="connsiteX4" fmla="*/ 0 w 3082290"/>
              <a:gd name="connsiteY4" fmla="*/ 0 h 5074920"/>
              <a:gd name="connsiteX0" fmla="*/ 0 w 3059430"/>
              <a:gd name="connsiteY0" fmla="*/ 0 h 5074920"/>
              <a:gd name="connsiteX1" fmla="*/ 2967990 w 3059430"/>
              <a:gd name="connsiteY1" fmla="*/ 68580 h 5074920"/>
              <a:gd name="connsiteX2" fmla="*/ 3059430 w 3059430"/>
              <a:gd name="connsiteY2" fmla="*/ 5074920 h 5074920"/>
              <a:gd name="connsiteX3" fmla="*/ 259080 w 3059430"/>
              <a:gd name="connsiteY3" fmla="*/ 5067300 h 5074920"/>
              <a:gd name="connsiteX4" fmla="*/ 0 w 3059430"/>
              <a:gd name="connsiteY4" fmla="*/ 0 h 5074920"/>
              <a:gd name="connsiteX0" fmla="*/ 0 w 3105150"/>
              <a:gd name="connsiteY0" fmla="*/ 0 h 5052060"/>
              <a:gd name="connsiteX1" fmla="*/ 3013710 w 3105150"/>
              <a:gd name="connsiteY1" fmla="*/ 45720 h 5052060"/>
              <a:gd name="connsiteX2" fmla="*/ 3105150 w 3105150"/>
              <a:gd name="connsiteY2" fmla="*/ 5052060 h 5052060"/>
              <a:gd name="connsiteX3" fmla="*/ 304800 w 3105150"/>
              <a:gd name="connsiteY3" fmla="*/ 5044440 h 5052060"/>
              <a:gd name="connsiteX4" fmla="*/ 0 w 3105150"/>
              <a:gd name="connsiteY4" fmla="*/ 0 h 5052060"/>
              <a:gd name="connsiteX0" fmla="*/ 0 w 3120390"/>
              <a:gd name="connsiteY0" fmla="*/ 0 h 5052060"/>
              <a:gd name="connsiteX1" fmla="*/ 3028950 w 3120390"/>
              <a:gd name="connsiteY1" fmla="*/ 4572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90850 w 3120390"/>
              <a:gd name="connsiteY1" fmla="*/ 5334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52750 w 3120390"/>
              <a:gd name="connsiteY1" fmla="*/ 6858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22270 w 3120390"/>
              <a:gd name="connsiteY1" fmla="*/ 6858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20390"/>
              <a:gd name="connsiteY0" fmla="*/ 0 h 5052060"/>
              <a:gd name="connsiteX1" fmla="*/ 2922270 w 3120390"/>
              <a:gd name="connsiteY1" fmla="*/ 91440 h 5052060"/>
              <a:gd name="connsiteX2" fmla="*/ 3120390 w 3120390"/>
              <a:gd name="connsiteY2" fmla="*/ 5052060 h 5052060"/>
              <a:gd name="connsiteX3" fmla="*/ 320040 w 3120390"/>
              <a:gd name="connsiteY3" fmla="*/ 5044440 h 5052060"/>
              <a:gd name="connsiteX4" fmla="*/ 0 w 3120390"/>
              <a:gd name="connsiteY4" fmla="*/ 0 h 5052060"/>
              <a:gd name="connsiteX0" fmla="*/ 0 w 3150870"/>
              <a:gd name="connsiteY0" fmla="*/ 0 h 5052060"/>
              <a:gd name="connsiteX1" fmla="*/ 2922270 w 3150870"/>
              <a:gd name="connsiteY1" fmla="*/ 91440 h 5052060"/>
              <a:gd name="connsiteX2" fmla="*/ 3150870 w 3150870"/>
              <a:gd name="connsiteY2" fmla="*/ 5052060 h 5052060"/>
              <a:gd name="connsiteX3" fmla="*/ 320040 w 3150870"/>
              <a:gd name="connsiteY3" fmla="*/ 5044440 h 5052060"/>
              <a:gd name="connsiteX4" fmla="*/ 0 w 3150870"/>
              <a:gd name="connsiteY4" fmla="*/ 0 h 5052060"/>
              <a:gd name="connsiteX0" fmla="*/ 0 w 3150870"/>
              <a:gd name="connsiteY0" fmla="*/ 0 h 5108081"/>
              <a:gd name="connsiteX1" fmla="*/ 2922270 w 3150870"/>
              <a:gd name="connsiteY1" fmla="*/ 91440 h 5108081"/>
              <a:gd name="connsiteX2" fmla="*/ 3150870 w 3150870"/>
              <a:gd name="connsiteY2" fmla="*/ 5052060 h 5108081"/>
              <a:gd name="connsiteX3" fmla="*/ 340180 w 3150870"/>
              <a:gd name="connsiteY3" fmla="*/ 5108082 h 5108081"/>
              <a:gd name="connsiteX4" fmla="*/ 0 w 3150870"/>
              <a:gd name="connsiteY4" fmla="*/ 0 h 5108081"/>
              <a:gd name="connsiteX0" fmla="*/ 0 w 3186557"/>
              <a:gd name="connsiteY0" fmla="*/ 0 h 5108082"/>
              <a:gd name="connsiteX1" fmla="*/ 2922270 w 3186557"/>
              <a:gd name="connsiteY1" fmla="*/ 91440 h 5108082"/>
              <a:gd name="connsiteX2" fmla="*/ 3186557 w 3186557"/>
              <a:gd name="connsiteY2" fmla="*/ 5065272 h 5108082"/>
              <a:gd name="connsiteX3" fmla="*/ 340180 w 3186557"/>
              <a:gd name="connsiteY3" fmla="*/ 5108082 h 5108082"/>
              <a:gd name="connsiteX4" fmla="*/ 0 w 3186557"/>
              <a:gd name="connsiteY4" fmla="*/ 0 h 5108082"/>
              <a:gd name="connsiteX0" fmla="*/ 0 w 3186557"/>
              <a:gd name="connsiteY0" fmla="*/ 0 h 5139900"/>
              <a:gd name="connsiteX1" fmla="*/ 2922270 w 3186557"/>
              <a:gd name="connsiteY1" fmla="*/ 91440 h 5139900"/>
              <a:gd name="connsiteX2" fmla="*/ 3186557 w 3186557"/>
              <a:gd name="connsiteY2" fmla="*/ 5065272 h 5139900"/>
              <a:gd name="connsiteX3" fmla="*/ 350250 w 3186557"/>
              <a:gd name="connsiteY3" fmla="*/ 5139901 h 5139900"/>
              <a:gd name="connsiteX4" fmla="*/ 0 w 3186557"/>
              <a:gd name="connsiteY4" fmla="*/ 0 h 5139900"/>
              <a:gd name="connsiteX0" fmla="*/ 0 w 3200494"/>
              <a:gd name="connsiteY0" fmla="*/ -1 h 5195002"/>
              <a:gd name="connsiteX1" fmla="*/ 2936207 w 3200494"/>
              <a:gd name="connsiteY1" fmla="*/ 146540 h 5195002"/>
              <a:gd name="connsiteX2" fmla="*/ 3200494 w 3200494"/>
              <a:gd name="connsiteY2" fmla="*/ 5120372 h 5195002"/>
              <a:gd name="connsiteX3" fmla="*/ 364187 w 3200494"/>
              <a:gd name="connsiteY3" fmla="*/ 5195001 h 5195002"/>
              <a:gd name="connsiteX4" fmla="*/ 0 w 3200494"/>
              <a:gd name="connsiteY4" fmla="*/ -1 h 5195002"/>
              <a:gd name="connsiteX0" fmla="*/ 1 w 3158605"/>
              <a:gd name="connsiteY0" fmla="*/ 0 h 5173251"/>
              <a:gd name="connsiteX1" fmla="*/ 2894318 w 3158605"/>
              <a:gd name="connsiteY1" fmla="*/ 124790 h 5173251"/>
              <a:gd name="connsiteX2" fmla="*/ 3158605 w 3158605"/>
              <a:gd name="connsiteY2" fmla="*/ 5098622 h 5173251"/>
              <a:gd name="connsiteX3" fmla="*/ 322298 w 3158605"/>
              <a:gd name="connsiteY3" fmla="*/ 5173251 h 5173251"/>
              <a:gd name="connsiteX4" fmla="*/ 1 w 3158605"/>
              <a:gd name="connsiteY4" fmla="*/ 0 h 5173251"/>
              <a:gd name="connsiteX0" fmla="*/ 0 w 3158604"/>
              <a:gd name="connsiteY0" fmla="*/ 0 h 5173251"/>
              <a:gd name="connsiteX1" fmla="*/ 2936208 w 3158604"/>
              <a:gd name="connsiteY1" fmla="*/ 146540 h 5173251"/>
              <a:gd name="connsiteX2" fmla="*/ 3158604 w 3158604"/>
              <a:gd name="connsiteY2" fmla="*/ 5098622 h 5173251"/>
              <a:gd name="connsiteX3" fmla="*/ 322297 w 3158604"/>
              <a:gd name="connsiteY3" fmla="*/ 5173251 h 5173251"/>
              <a:gd name="connsiteX4" fmla="*/ 0 w 3158604"/>
              <a:gd name="connsiteY4" fmla="*/ 0 h 5173251"/>
              <a:gd name="connsiteX0" fmla="*/ 0 w 3158604"/>
              <a:gd name="connsiteY0" fmla="*/ 0 h 5173251"/>
              <a:gd name="connsiteX1" fmla="*/ 2922996 w 3158604"/>
              <a:gd name="connsiteY1" fmla="*/ 182227 h 5173251"/>
              <a:gd name="connsiteX2" fmla="*/ 3158604 w 3158604"/>
              <a:gd name="connsiteY2" fmla="*/ 5098622 h 5173251"/>
              <a:gd name="connsiteX3" fmla="*/ 322297 w 3158604"/>
              <a:gd name="connsiteY3" fmla="*/ 5173251 h 5173251"/>
              <a:gd name="connsiteX4" fmla="*/ 0 w 3158604"/>
              <a:gd name="connsiteY4" fmla="*/ 0 h 5173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604" h="5173251">
                <a:moveTo>
                  <a:pt x="0" y="0"/>
                </a:moveTo>
                <a:lnTo>
                  <a:pt x="2922996" y="182227"/>
                </a:lnTo>
                <a:lnTo>
                  <a:pt x="3158604" y="5098622"/>
                </a:lnTo>
                <a:lnTo>
                  <a:pt x="322297" y="5173251"/>
                </a:lnTo>
                <a:lnTo>
                  <a:pt x="0" y="0"/>
                </a:lnTo>
                <a:close/>
              </a:path>
            </a:pathLst>
          </a:custGeom>
          <a:solidFill>
            <a:schemeClr val="bg1">
              <a:lumMod val="85000"/>
            </a:schemeClr>
          </a:solidFill>
          <a:effectLst>
            <a:innerShdw blurRad="63500">
              <a:schemeClr val="tx1">
                <a:lumMod val="75000"/>
                <a:lumOff val="25000"/>
              </a:schemeClr>
            </a:innerShdw>
          </a:effectLst>
          <a:scene3d>
            <a:camera prst="perspectiveContrastingRightFacing" fov="2400000">
              <a:rot lat="21041954" lon="18810792" rev="923834"/>
            </a:camera>
            <a:lightRig rig="threePt" dir="t"/>
          </a:scene3d>
        </p:spPr>
        <p:txBody>
          <a:bodyPr/>
          <a:lstStyle>
            <a:lvl1pPr marL="0" indent="0" algn="ctr">
              <a:buNone/>
              <a:defRPr sz="24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624866001"/>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4" fill="hold" nodeType="withEffect" p14:presetBounceEnd="50000">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14:bounceEnd="50000">
                                          <p:cBhvr additive="base">
                                            <p:cTn id="13" dur="10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14" dur="10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14:presetBounceEnd="50000">
                                      <p:stCondLst>
                                        <p:cond delay="750"/>
                                      </p:stCondLst>
                                      <p:childTnLst>
                                        <p:set>
                                          <p:cBhvr>
                                            <p:cTn id="16" dur="1" fill="hold">
                                              <p:stCondLst>
                                                <p:cond delay="0"/>
                                              </p:stCondLst>
                                            </p:cTn>
                                            <p:tgtEl>
                                              <p:spTgt spid="9"/>
                                            </p:tgtEl>
                                            <p:attrNameLst>
                                              <p:attrName>style.visibility</p:attrName>
                                            </p:attrNameLst>
                                          </p:cBhvr>
                                          <p:to>
                                            <p:strVal val="visible"/>
                                          </p:to>
                                        </p:set>
                                        <p:anim calcmode="lin" valueType="num" p14:bounceEnd="50000">
                                          <p:cBhvr additive="base">
                                            <p:cTn id="1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1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4"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ppt_x"/>
                                              </p:val>
                                            </p:tav>
                                            <p:tav tm="100000">
                                              <p:val>
                                                <p:strVal val="#ppt_x"/>
                                              </p:val>
                                            </p:tav>
                                          </p:tavLst>
                                        </p:anim>
                                        <p:anim calcmode="lin" valueType="num">
                                          <p:cBhvr additive="base">
                                            <p:cTn id="14" dur="10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7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ppt_x"/>
                                              </p:val>
                                            </p:tav>
                                            <p:tav tm="100000">
                                              <p:val>
                                                <p:strVal val="#ppt_x"/>
                                              </p:val>
                                            </p:tav>
                                          </p:tavLst>
                                        </p:anim>
                                        <p:anim calcmode="lin" valueType="num">
                                          <p:cBhvr additive="base">
                                            <p:cTn id="1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272ED7E3-299C-4AE8-A82E-FBED86BE2F9C}"/>
              </a:ext>
            </a:extLst>
          </p:cNvPr>
          <p:cNvSpPr>
            <a:spLocks noGrp="1"/>
          </p:cNvSpPr>
          <p:nvPr>
            <p:ph type="pic" sz="quarter" idx="10"/>
          </p:nvPr>
        </p:nvSpPr>
        <p:spPr>
          <a:xfrm>
            <a:off x="4716229" y="5152673"/>
            <a:ext cx="784844" cy="783632"/>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solidFill>
        </p:spPr>
        <p:txBody>
          <a:bodyPr wrap="square">
            <a:noAutofit/>
          </a:bodyPr>
          <a:lstStyle>
            <a:lvl1pPr marL="0" indent="0" algn="ctr">
              <a:buNone/>
              <a:defRPr sz="1250">
                <a:solidFill>
                  <a:schemeClr val="tx1">
                    <a:lumMod val="50000"/>
                    <a:lumOff val="50000"/>
                  </a:schemeClr>
                </a:solidFill>
              </a:defRPr>
            </a:lvl1pPr>
          </a:lstStyle>
          <a:p>
            <a:endParaRPr lang="id-ID"/>
          </a:p>
        </p:txBody>
      </p:sp>
      <p:sp>
        <p:nvSpPr>
          <p:cNvPr id="5" name="Picture Placeholder 6">
            <a:extLst>
              <a:ext uri="{FF2B5EF4-FFF2-40B4-BE49-F238E27FC236}">
                <a16:creationId xmlns:a16="http://schemas.microsoft.com/office/drawing/2014/main" id="{80307314-AE86-40DA-B50D-5F9E3FD06293}"/>
              </a:ext>
            </a:extLst>
          </p:cNvPr>
          <p:cNvSpPr>
            <a:spLocks noGrp="1"/>
          </p:cNvSpPr>
          <p:nvPr>
            <p:ph type="pic" sz="quarter" idx="11"/>
          </p:nvPr>
        </p:nvSpPr>
        <p:spPr>
          <a:xfrm>
            <a:off x="8971455" y="5152673"/>
            <a:ext cx="784844" cy="783632"/>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solidFill>
        </p:spPr>
        <p:txBody>
          <a:bodyPr wrap="square">
            <a:noAutofit/>
          </a:bodyPr>
          <a:lstStyle>
            <a:lvl1pPr marL="0" indent="0" algn="ctr">
              <a:buNone/>
              <a:defRPr sz="125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585827773"/>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7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C93A517C-1B03-4E98-9726-E08B5CDB569A}"/>
              </a:ext>
            </a:extLst>
          </p:cNvPr>
          <p:cNvSpPr>
            <a:spLocks noGrp="1"/>
          </p:cNvSpPr>
          <p:nvPr>
            <p:ph type="pic" sz="quarter" idx="11"/>
          </p:nvPr>
        </p:nvSpPr>
        <p:spPr>
          <a:xfrm>
            <a:off x="0" y="1"/>
            <a:ext cx="12192000" cy="68580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4" name="Picture Placeholder 6">
            <a:extLst>
              <a:ext uri="{FF2B5EF4-FFF2-40B4-BE49-F238E27FC236}">
                <a16:creationId xmlns:a16="http://schemas.microsoft.com/office/drawing/2014/main" id="{6A11F5F7-2F08-4957-83C7-B6AB0BE7B4F8}"/>
              </a:ext>
            </a:extLst>
          </p:cNvPr>
          <p:cNvSpPr>
            <a:spLocks noGrp="1"/>
          </p:cNvSpPr>
          <p:nvPr>
            <p:ph type="pic" sz="quarter" idx="10"/>
          </p:nvPr>
        </p:nvSpPr>
        <p:spPr>
          <a:xfrm>
            <a:off x="7063848" y="4630101"/>
            <a:ext cx="950728" cy="949260"/>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solidFill>
        </p:spPr>
        <p:txBody>
          <a:bodyPr wrap="square">
            <a:noAutofit/>
          </a:bodyPr>
          <a:lstStyle>
            <a:lvl1pPr marL="0" indent="0" algn="ctr">
              <a:buNone/>
              <a:defRPr sz="125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778265732"/>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50A5723E-2575-46C6-B86A-7FFB161A9626}"/>
              </a:ext>
            </a:extLst>
          </p:cNvPr>
          <p:cNvSpPr>
            <a:spLocks noGrp="1"/>
          </p:cNvSpPr>
          <p:nvPr>
            <p:ph type="pic" sz="quarter" idx="11"/>
          </p:nvPr>
        </p:nvSpPr>
        <p:spPr>
          <a:xfrm>
            <a:off x="0" y="1"/>
            <a:ext cx="12192000" cy="3524249"/>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431213358"/>
      </p:ext>
    </p:extLst>
  </p:cSld>
  <p:clrMapOvr>
    <a:masterClrMapping/>
  </p:clrMapOvr>
  <p:transition spd="slow" advTm="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054048E7-BA97-40CD-A5CF-206059B6DDD9}"/>
              </a:ext>
            </a:extLst>
          </p:cNvPr>
          <p:cNvSpPr>
            <a:spLocks noGrp="1"/>
          </p:cNvSpPr>
          <p:nvPr>
            <p:ph type="pic" sz="quarter" idx="11"/>
          </p:nvPr>
        </p:nvSpPr>
        <p:spPr>
          <a:xfrm>
            <a:off x="7774090" y="2905039"/>
            <a:ext cx="900551" cy="899160"/>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p:spPr>
        <p:txBody>
          <a:bodyPr wrap="square">
            <a:noAutofit/>
          </a:bodyPr>
          <a:lstStyle>
            <a:lvl1pPr marL="0" indent="0" algn="ctr">
              <a:buNone/>
              <a:defRPr sz="1250">
                <a:solidFill>
                  <a:schemeClr val="tx1">
                    <a:lumMod val="50000"/>
                    <a:lumOff val="50000"/>
                  </a:schemeClr>
                </a:solidFill>
              </a:defRPr>
            </a:lvl1pPr>
          </a:lstStyle>
          <a:p>
            <a:endParaRPr lang="id-ID"/>
          </a:p>
        </p:txBody>
      </p:sp>
      <p:sp>
        <p:nvSpPr>
          <p:cNvPr id="4" name="Picture Placeholder 6">
            <a:extLst>
              <a:ext uri="{FF2B5EF4-FFF2-40B4-BE49-F238E27FC236}">
                <a16:creationId xmlns:a16="http://schemas.microsoft.com/office/drawing/2014/main" id="{DD0E1B49-5417-4A40-AADF-6860C23DD250}"/>
              </a:ext>
            </a:extLst>
          </p:cNvPr>
          <p:cNvSpPr>
            <a:spLocks noGrp="1"/>
          </p:cNvSpPr>
          <p:nvPr>
            <p:ph type="pic" sz="quarter" idx="10"/>
          </p:nvPr>
        </p:nvSpPr>
        <p:spPr>
          <a:xfrm>
            <a:off x="3517360" y="2905039"/>
            <a:ext cx="900551" cy="899160"/>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p:spPr>
        <p:txBody>
          <a:bodyPr wrap="square">
            <a:noAutofit/>
          </a:bodyPr>
          <a:lstStyle>
            <a:lvl1pPr marL="0" indent="0" algn="ctr">
              <a:buNone/>
              <a:defRPr sz="125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267445152"/>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20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E9CE0B80-B926-4C70-8D6B-F5252934B3D8}"/>
              </a:ext>
            </a:extLst>
          </p:cNvPr>
          <p:cNvSpPr>
            <a:spLocks noGrp="1"/>
          </p:cNvSpPr>
          <p:nvPr>
            <p:ph type="pic" sz="quarter" idx="11"/>
          </p:nvPr>
        </p:nvSpPr>
        <p:spPr>
          <a:xfrm>
            <a:off x="5707789" y="1645623"/>
            <a:ext cx="7329622" cy="410282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a:outerShdw blurRad="1270000" sx="90000" sy="90000" algn="ctr" rotWithShape="0">
              <a:schemeClr val="bg1">
                <a:lumMod val="50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grpSp>
        <p:nvGrpSpPr>
          <p:cNvPr id="3" name="Group 2">
            <a:extLst>
              <a:ext uri="{FF2B5EF4-FFF2-40B4-BE49-F238E27FC236}">
                <a16:creationId xmlns:a16="http://schemas.microsoft.com/office/drawing/2014/main" id="{6EB63A75-3830-44B6-99B8-CE5310E6539E}"/>
              </a:ext>
            </a:extLst>
          </p:cNvPr>
          <p:cNvGrpSpPr/>
          <p:nvPr userDrawn="1"/>
        </p:nvGrpSpPr>
        <p:grpSpPr>
          <a:xfrm>
            <a:off x="5707789" y="1170912"/>
            <a:ext cx="7329622" cy="474710"/>
            <a:chOff x="3179886" y="2083564"/>
            <a:chExt cx="5702858" cy="369350"/>
          </a:xfrm>
          <a:effectLst/>
        </p:grpSpPr>
        <p:grpSp>
          <p:nvGrpSpPr>
            <p:cNvPr id="4" name="Group 3">
              <a:extLst>
                <a:ext uri="{FF2B5EF4-FFF2-40B4-BE49-F238E27FC236}">
                  <a16:creationId xmlns:a16="http://schemas.microsoft.com/office/drawing/2014/main" id="{37D3245D-8E5C-43E9-8260-E9F51B358E90}"/>
                </a:ext>
              </a:extLst>
            </p:cNvPr>
            <p:cNvGrpSpPr/>
            <p:nvPr/>
          </p:nvGrpSpPr>
          <p:grpSpPr>
            <a:xfrm>
              <a:off x="3179886" y="2083564"/>
              <a:ext cx="5702858" cy="369350"/>
              <a:chOff x="3179886" y="2083564"/>
              <a:chExt cx="5702858" cy="369350"/>
            </a:xfrm>
          </p:grpSpPr>
          <p:sp>
            <p:nvSpPr>
              <p:cNvPr id="6" name="Round Same Side Corner Rectangle 1">
                <a:extLst>
                  <a:ext uri="{FF2B5EF4-FFF2-40B4-BE49-F238E27FC236}">
                    <a16:creationId xmlns:a16="http://schemas.microsoft.com/office/drawing/2014/main" id="{8218786E-EB80-483B-B6FA-C34837004753}"/>
                  </a:ext>
                </a:extLst>
              </p:cNvPr>
              <p:cNvSpPr/>
              <p:nvPr/>
            </p:nvSpPr>
            <p:spPr>
              <a:xfrm>
                <a:off x="3179886" y="2083564"/>
                <a:ext cx="5702858" cy="369350"/>
              </a:xfrm>
              <a:prstGeom prst="round2SameRect">
                <a:avLst>
                  <a:gd name="adj1" fmla="val 1492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7C763E47-5078-4C5B-8A40-C3A88CEC3279}"/>
                  </a:ext>
                </a:extLst>
              </p:cNvPr>
              <p:cNvGrpSpPr/>
              <p:nvPr/>
            </p:nvGrpSpPr>
            <p:grpSpPr>
              <a:xfrm>
                <a:off x="3382010" y="2233949"/>
                <a:ext cx="341854" cy="82531"/>
                <a:chOff x="3382010" y="2233949"/>
                <a:chExt cx="341854" cy="82531"/>
              </a:xfrm>
            </p:grpSpPr>
            <p:sp>
              <p:nvSpPr>
                <p:cNvPr id="8" name="Oval 7">
                  <a:extLst>
                    <a:ext uri="{FF2B5EF4-FFF2-40B4-BE49-F238E27FC236}">
                      <a16:creationId xmlns:a16="http://schemas.microsoft.com/office/drawing/2014/main" id="{3060D55E-3D04-4C89-B704-EB10ACE8B6AB}"/>
                    </a:ext>
                  </a:extLst>
                </p:cNvPr>
                <p:cNvSpPr/>
                <p:nvPr/>
              </p:nvSpPr>
              <p:spPr>
                <a:xfrm>
                  <a:off x="3382010" y="2233949"/>
                  <a:ext cx="82531" cy="82531"/>
                </a:xfrm>
                <a:prstGeom prst="ellipse">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id="{606E60B9-3561-4A43-B2ED-8B2E052FD236}"/>
                    </a:ext>
                  </a:extLst>
                </p:cNvPr>
                <p:cNvSpPr/>
                <p:nvPr/>
              </p:nvSpPr>
              <p:spPr>
                <a:xfrm>
                  <a:off x="3511671" y="2233949"/>
                  <a:ext cx="82531" cy="82531"/>
                </a:xfrm>
                <a:prstGeom prst="ellipse">
                  <a:avLst/>
                </a:prstGeom>
                <a:gradFill>
                  <a:gsLst>
                    <a:gs pos="100000">
                      <a:schemeClr val="accent2"/>
                    </a:gs>
                    <a:gs pos="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14343623-E58B-4701-B445-00DA090B6A27}"/>
                    </a:ext>
                  </a:extLst>
                </p:cNvPr>
                <p:cNvSpPr/>
                <p:nvPr/>
              </p:nvSpPr>
              <p:spPr>
                <a:xfrm>
                  <a:off x="3641333" y="2233949"/>
                  <a:ext cx="82531" cy="82531"/>
                </a:xfrm>
                <a:prstGeom prst="ellipse">
                  <a:avLst/>
                </a:prstGeom>
                <a:gradFill>
                  <a:gsLst>
                    <a:gs pos="100000">
                      <a:schemeClr val="accent3"/>
                    </a:gs>
                    <a:gs pos="0">
                      <a:schemeClr val="accent3">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5" name="Rounded Rectangle 23">
              <a:extLst>
                <a:ext uri="{FF2B5EF4-FFF2-40B4-BE49-F238E27FC236}">
                  <a16:creationId xmlns:a16="http://schemas.microsoft.com/office/drawing/2014/main" id="{9F2CA092-79B5-452C-BE9C-8D9A3C85CDEA}"/>
                </a:ext>
              </a:extLst>
            </p:cNvPr>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solidFill>
                    <a:schemeClr val="bg1">
                      <a:lumMod val="75000"/>
                    </a:schemeClr>
                  </a:solidFill>
                  <a:latin typeface="Segoe UI Light" panose="020B0502040204020203" pitchFamily="34" charset="0"/>
                  <a:cs typeface="Segoe UI Light" panose="020B0502040204020203" pitchFamily="34" charset="0"/>
                </a:rPr>
                <a:t>http://www.website.com</a:t>
              </a:r>
            </a:p>
          </p:txBody>
        </p:sp>
      </p:grpSp>
    </p:spTree>
    <p:extLst>
      <p:ext uri="{BB962C8B-B14F-4D97-AF65-F5344CB8AC3E}">
        <p14:creationId xmlns:p14="http://schemas.microsoft.com/office/powerpoint/2010/main" val="241909100"/>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534F8F1-9755-470B-BCC8-3DF6BD04FCA4}"/>
              </a:ext>
            </a:extLst>
          </p:cNvPr>
          <p:cNvSpPr>
            <a:spLocks noGrp="1"/>
          </p:cNvSpPr>
          <p:nvPr>
            <p:ph type="pic" sz="quarter" idx="11"/>
          </p:nvPr>
        </p:nvSpPr>
        <p:spPr>
          <a:xfrm>
            <a:off x="5706716" y="1116441"/>
            <a:ext cx="5543667" cy="4846843"/>
          </a:xfrm>
          <a:custGeom>
            <a:avLst/>
            <a:gdLst>
              <a:gd name="connsiteX0" fmla="*/ 1456042 w 5543667"/>
              <a:gd name="connsiteY0" fmla="*/ 61 h 4846843"/>
              <a:gd name="connsiteX1" fmla="*/ 2254209 w 5543667"/>
              <a:gd name="connsiteY1" fmla="*/ 234962 h 4846843"/>
              <a:gd name="connsiteX2" fmla="*/ 3353395 w 5543667"/>
              <a:gd name="connsiteY2" fmla="*/ 478574 h 4846843"/>
              <a:gd name="connsiteX3" fmla="*/ 3480149 w 5543667"/>
              <a:gd name="connsiteY3" fmla="*/ 493116 h 4846843"/>
              <a:gd name="connsiteX4" fmla="*/ 4685255 w 5543667"/>
              <a:gd name="connsiteY4" fmla="*/ 1074150 h 4846843"/>
              <a:gd name="connsiteX5" fmla="*/ 5481485 w 5543667"/>
              <a:gd name="connsiteY5" fmla="*/ 2246976 h 4846843"/>
              <a:gd name="connsiteX6" fmla="*/ 5395406 w 5543667"/>
              <a:gd name="connsiteY6" fmla="*/ 3817917 h 4846843"/>
              <a:gd name="connsiteX7" fmla="*/ 3802945 w 5543667"/>
              <a:gd name="connsiteY7" fmla="*/ 4829345 h 4846843"/>
              <a:gd name="connsiteX8" fmla="*/ 2006047 w 5543667"/>
              <a:gd name="connsiteY8" fmla="*/ 3153077 h 4846843"/>
              <a:gd name="connsiteX9" fmla="*/ 118689 w 5543667"/>
              <a:gd name="connsiteY9" fmla="*/ 2055653 h 4846843"/>
              <a:gd name="connsiteX10" fmla="*/ 792416 w 5543667"/>
              <a:gd name="connsiteY10" fmla="*/ 134255 h 4846843"/>
              <a:gd name="connsiteX11" fmla="*/ 1456042 w 5543667"/>
              <a:gd name="connsiteY11" fmla="*/ 61 h 484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667" h="4846843">
                <a:moveTo>
                  <a:pt x="1456042" y="61"/>
                </a:moveTo>
                <a:cubicBezTo>
                  <a:pt x="1830281" y="3860"/>
                  <a:pt x="2000678" y="185530"/>
                  <a:pt x="2254209" y="234962"/>
                </a:cubicBezTo>
                <a:cubicBezTo>
                  <a:pt x="2676920" y="317380"/>
                  <a:pt x="3149071" y="435549"/>
                  <a:pt x="3353395" y="478574"/>
                </a:cubicBezTo>
                <a:cubicBezTo>
                  <a:pt x="3395218" y="479808"/>
                  <a:pt x="3437558" y="484375"/>
                  <a:pt x="3480149" y="493116"/>
                </a:cubicBezTo>
                <a:cubicBezTo>
                  <a:pt x="3820878" y="563056"/>
                  <a:pt x="4348111" y="789012"/>
                  <a:pt x="4685255" y="1074150"/>
                </a:cubicBezTo>
                <a:cubicBezTo>
                  <a:pt x="5022397" y="1359287"/>
                  <a:pt x="5363126" y="1789682"/>
                  <a:pt x="5481485" y="2246976"/>
                </a:cubicBezTo>
                <a:cubicBezTo>
                  <a:pt x="5599843" y="2704270"/>
                  <a:pt x="5537077" y="3405455"/>
                  <a:pt x="5395406" y="3817917"/>
                </a:cubicBezTo>
                <a:cubicBezTo>
                  <a:pt x="5115649" y="4248312"/>
                  <a:pt x="4900520" y="4968188"/>
                  <a:pt x="3802945" y="4829345"/>
                </a:cubicBezTo>
                <a:cubicBezTo>
                  <a:pt x="2705370" y="4690502"/>
                  <a:pt x="2704197" y="3587322"/>
                  <a:pt x="2006047" y="3153077"/>
                </a:cubicBezTo>
                <a:cubicBezTo>
                  <a:pt x="1307896" y="2718831"/>
                  <a:pt x="320961" y="2558790"/>
                  <a:pt x="118689" y="2055653"/>
                </a:cubicBezTo>
                <a:cubicBezTo>
                  <a:pt x="-83583" y="1552515"/>
                  <a:pt x="-122900" y="462571"/>
                  <a:pt x="792416" y="134255"/>
                </a:cubicBezTo>
                <a:cubicBezTo>
                  <a:pt x="1073708" y="33357"/>
                  <a:pt x="1285933" y="-1666"/>
                  <a:pt x="1456042" y="61"/>
                </a:cubicBez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539686257"/>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380BA31-BD86-494F-9D04-4761C2A9F59A}"/>
              </a:ext>
            </a:extLst>
          </p:cNvPr>
          <p:cNvSpPr>
            <a:spLocks noGrp="1"/>
          </p:cNvSpPr>
          <p:nvPr>
            <p:ph type="pic" sz="quarter" idx="11"/>
          </p:nvPr>
        </p:nvSpPr>
        <p:spPr>
          <a:xfrm>
            <a:off x="0" y="1"/>
            <a:ext cx="5958348" cy="6857999"/>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2732503297"/>
      </p:ext>
    </p:extLst>
  </p:cSld>
  <p:clrMapOvr>
    <a:masterClrMapping/>
  </p:clrMapOvr>
  <p:transition spd="slow" advTm="0">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1D2B3794-312C-4C54-9423-7DC457921E43}"/>
              </a:ext>
            </a:extLst>
          </p:cNvPr>
          <p:cNvSpPr>
            <a:spLocks noGrp="1"/>
          </p:cNvSpPr>
          <p:nvPr>
            <p:ph type="pic" sz="quarter" idx="11"/>
          </p:nvPr>
        </p:nvSpPr>
        <p:spPr>
          <a:xfrm>
            <a:off x="1220921" y="3429000"/>
            <a:ext cx="2436862" cy="2142809"/>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7" name="Picture Placeholder 3">
            <a:extLst>
              <a:ext uri="{FF2B5EF4-FFF2-40B4-BE49-F238E27FC236}">
                <a16:creationId xmlns:a16="http://schemas.microsoft.com/office/drawing/2014/main" id="{744F856A-D096-4B4F-B9E5-7094817A90CC}"/>
              </a:ext>
            </a:extLst>
          </p:cNvPr>
          <p:cNvSpPr>
            <a:spLocks noGrp="1"/>
          </p:cNvSpPr>
          <p:nvPr>
            <p:ph type="pic" sz="quarter" idx="12"/>
          </p:nvPr>
        </p:nvSpPr>
        <p:spPr>
          <a:xfrm>
            <a:off x="6097356" y="3429000"/>
            <a:ext cx="2436862" cy="2142809"/>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8" name="Picture Placeholder 3">
            <a:extLst>
              <a:ext uri="{FF2B5EF4-FFF2-40B4-BE49-F238E27FC236}">
                <a16:creationId xmlns:a16="http://schemas.microsoft.com/office/drawing/2014/main" id="{261A49B0-A812-4752-A9E4-BC3490B58FB8}"/>
              </a:ext>
            </a:extLst>
          </p:cNvPr>
          <p:cNvSpPr>
            <a:spLocks noGrp="1"/>
          </p:cNvSpPr>
          <p:nvPr>
            <p:ph type="pic" sz="quarter" idx="13"/>
          </p:nvPr>
        </p:nvSpPr>
        <p:spPr>
          <a:xfrm>
            <a:off x="3657783" y="1286192"/>
            <a:ext cx="2436862" cy="2142809"/>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9" name="Picture Placeholder 3">
            <a:extLst>
              <a:ext uri="{FF2B5EF4-FFF2-40B4-BE49-F238E27FC236}">
                <a16:creationId xmlns:a16="http://schemas.microsoft.com/office/drawing/2014/main" id="{235B4617-4C17-4927-9D71-AA854CCDD3EF}"/>
              </a:ext>
            </a:extLst>
          </p:cNvPr>
          <p:cNvSpPr>
            <a:spLocks noGrp="1"/>
          </p:cNvSpPr>
          <p:nvPr>
            <p:ph type="pic" sz="quarter" idx="14"/>
          </p:nvPr>
        </p:nvSpPr>
        <p:spPr>
          <a:xfrm>
            <a:off x="8534218" y="1286192"/>
            <a:ext cx="2436862" cy="2142809"/>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2017451001"/>
      </p:ext>
    </p:extLst>
  </p:cSld>
  <p:clrMapOvr>
    <a:masterClrMapping/>
  </p:clrMapOvr>
  <p:transition spd="slow"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C586E4-8A3D-4D3A-AC82-F93BDF0697A0}"/>
              </a:ext>
            </a:extLst>
          </p:cNvPr>
          <p:cNvSpPr>
            <a:spLocks noGrp="1"/>
          </p:cNvSpPr>
          <p:nvPr>
            <p:ph type="dt" sz="half" idx="10"/>
          </p:nvPr>
        </p:nvSpPr>
        <p:spPr/>
        <p:txBody>
          <a:bodyPr/>
          <a:lstStyle/>
          <a:p>
            <a:fld id="{A78D05C8-4494-493E-8BE5-FFD3C84485E8}" type="datetimeFigureOut">
              <a:rPr lang="zh-CN" altLang="en-US" smtClean="0"/>
              <a:t>2020/12/12</a:t>
            </a:fld>
            <a:endParaRPr lang="zh-CN" altLang="en-US"/>
          </a:p>
        </p:txBody>
      </p:sp>
      <p:sp>
        <p:nvSpPr>
          <p:cNvPr id="3" name="页脚占位符 2">
            <a:extLst>
              <a:ext uri="{FF2B5EF4-FFF2-40B4-BE49-F238E27FC236}">
                <a16:creationId xmlns:a16="http://schemas.microsoft.com/office/drawing/2014/main" id="{B608B0FF-763B-48B0-A428-D99307D8DB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5735CC1-5C4F-4FA7-B765-9F150F4BA46B}"/>
              </a:ext>
            </a:extLst>
          </p:cNvPr>
          <p:cNvSpPr>
            <a:spLocks noGrp="1"/>
          </p:cNvSpPr>
          <p:nvPr>
            <p:ph type="sldNum" sz="quarter" idx="12"/>
          </p:nvPr>
        </p:nvSpPr>
        <p:spPr/>
        <p:txBody>
          <a:bodyPr/>
          <a:lstStyle/>
          <a:p>
            <a:fld id="{1EAE853E-08DF-4062-8204-47AF7A782EDF}" type="slidenum">
              <a:rPr lang="zh-CN" altLang="en-US" smtClean="0"/>
              <a:t>‹#›</a:t>
            </a:fld>
            <a:endParaRPr lang="zh-CN" altLang="en-US"/>
          </a:p>
        </p:txBody>
      </p:sp>
    </p:spTree>
    <p:extLst>
      <p:ext uri="{BB962C8B-B14F-4D97-AF65-F5344CB8AC3E}">
        <p14:creationId xmlns:p14="http://schemas.microsoft.com/office/powerpoint/2010/main" val="3970378961"/>
      </p:ext>
    </p:extLst>
  </p:cSld>
  <p:clrMapOvr>
    <a:masterClrMapping/>
  </p:clrMapOvr>
  <p:transition spd="slow" advTm="0">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B16AAED0-2BD0-4675-83E6-6EF9CE4C1DAD}"/>
              </a:ext>
            </a:extLst>
          </p:cNvPr>
          <p:cNvSpPr>
            <a:spLocks noGrp="1"/>
          </p:cNvSpPr>
          <p:nvPr>
            <p:ph type="pic" sz="quarter" idx="11"/>
          </p:nvPr>
        </p:nvSpPr>
        <p:spPr>
          <a:xfrm>
            <a:off x="0" y="1"/>
            <a:ext cx="12192000" cy="68580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4" name="Picture Placeholder 3">
            <a:extLst>
              <a:ext uri="{FF2B5EF4-FFF2-40B4-BE49-F238E27FC236}">
                <a16:creationId xmlns:a16="http://schemas.microsoft.com/office/drawing/2014/main" id="{4BD77933-FA7C-46B8-ABC6-0568A08C2C5E}"/>
              </a:ext>
            </a:extLst>
          </p:cNvPr>
          <p:cNvSpPr>
            <a:spLocks noGrp="1"/>
          </p:cNvSpPr>
          <p:nvPr>
            <p:ph type="pic" sz="quarter" idx="13"/>
          </p:nvPr>
        </p:nvSpPr>
        <p:spPr>
          <a:xfrm>
            <a:off x="7581900" y="1143000"/>
            <a:ext cx="6571586" cy="4105275"/>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a:innerShdw blurRad="50800">
              <a:schemeClr val="tx1">
                <a:lumMod val="75000"/>
                <a:lumOff val="25000"/>
              </a:schemeClr>
            </a:inn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5" name="Picture Placeholder 3">
            <a:extLst>
              <a:ext uri="{FF2B5EF4-FFF2-40B4-BE49-F238E27FC236}">
                <a16:creationId xmlns:a16="http://schemas.microsoft.com/office/drawing/2014/main" id="{C6ABDE59-761B-4D7B-9A8B-18ADD63A09F0}"/>
              </a:ext>
            </a:extLst>
          </p:cNvPr>
          <p:cNvSpPr>
            <a:spLocks noGrp="1"/>
          </p:cNvSpPr>
          <p:nvPr>
            <p:ph type="pic" sz="quarter" idx="14"/>
          </p:nvPr>
        </p:nvSpPr>
        <p:spPr>
          <a:xfrm>
            <a:off x="6331786" y="2767725"/>
            <a:ext cx="1624764" cy="2832976"/>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a:innerShdw blurRad="50800">
              <a:schemeClr val="tx1">
                <a:lumMod val="75000"/>
                <a:lumOff val="25000"/>
              </a:schemeClr>
            </a:inn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3637262458"/>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7" name="Picture Placeholder 13"/>
          <p:cNvSpPr>
            <a:spLocks noGrp="1"/>
          </p:cNvSpPr>
          <p:nvPr>
            <p:ph type="pic" sz="quarter" idx="16"/>
          </p:nvPr>
        </p:nvSpPr>
        <p:spPr>
          <a:xfrm>
            <a:off x="1248229" y="1155457"/>
            <a:ext cx="2424792" cy="2304436"/>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tx1">
                    <a:lumMod val="50000"/>
                    <a:lumOff val="50000"/>
                  </a:schemeClr>
                </a:solidFill>
              </a:defRPr>
            </a:lvl1pPr>
          </a:lstStyle>
          <a:p>
            <a:endParaRPr lang="id-ID"/>
          </a:p>
        </p:txBody>
      </p:sp>
      <p:sp>
        <p:nvSpPr>
          <p:cNvPr id="8" name="Picture Placeholder 13"/>
          <p:cNvSpPr>
            <a:spLocks noGrp="1"/>
          </p:cNvSpPr>
          <p:nvPr>
            <p:ph type="pic" sz="quarter" idx="17"/>
          </p:nvPr>
        </p:nvSpPr>
        <p:spPr>
          <a:xfrm>
            <a:off x="3673021" y="1155457"/>
            <a:ext cx="2424792" cy="2304436"/>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tx1">
                    <a:lumMod val="50000"/>
                    <a:lumOff val="50000"/>
                  </a:schemeClr>
                </a:solidFill>
              </a:defRPr>
            </a:lvl1pPr>
          </a:lstStyle>
          <a:p>
            <a:endParaRPr lang="id-ID"/>
          </a:p>
        </p:txBody>
      </p:sp>
      <p:sp>
        <p:nvSpPr>
          <p:cNvPr id="9" name="Picture Placeholder 13"/>
          <p:cNvSpPr>
            <a:spLocks noGrp="1"/>
          </p:cNvSpPr>
          <p:nvPr>
            <p:ph type="pic" sz="quarter" idx="18"/>
          </p:nvPr>
        </p:nvSpPr>
        <p:spPr>
          <a:xfrm>
            <a:off x="6097813" y="1155457"/>
            <a:ext cx="2424791" cy="2304436"/>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tx1">
                    <a:lumMod val="50000"/>
                    <a:lumOff val="50000"/>
                  </a:schemeClr>
                </a:solidFill>
              </a:defRPr>
            </a:lvl1pPr>
          </a:lstStyle>
          <a:p>
            <a:endParaRPr lang="id-ID"/>
          </a:p>
        </p:txBody>
      </p:sp>
      <p:sp>
        <p:nvSpPr>
          <p:cNvPr id="10" name="Picture Placeholder 13"/>
          <p:cNvSpPr>
            <a:spLocks noGrp="1"/>
          </p:cNvSpPr>
          <p:nvPr>
            <p:ph type="pic" sz="quarter" idx="19"/>
          </p:nvPr>
        </p:nvSpPr>
        <p:spPr>
          <a:xfrm>
            <a:off x="8522604" y="1155457"/>
            <a:ext cx="2424792" cy="2304436"/>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680880698"/>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ppt_x"/>
                                          </p:val>
                                        </p:tav>
                                        <p:tav tm="100000">
                                          <p:val>
                                            <p:strVal val="#ppt_x"/>
                                          </p:val>
                                        </p:tav>
                                      </p:tavLst>
                                    </p:anim>
                                    <p:anim calcmode="lin" valueType="num">
                                      <p:cBhvr additive="base">
                                        <p:cTn id="20"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F2074AE-0324-4ACC-B4B4-45C7ACE4C3A4}"/>
              </a:ext>
            </a:extLst>
          </p:cNvPr>
          <p:cNvSpPr>
            <a:spLocks noGrp="1"/>
          </p:cNvSpPr>
          <p:nvPr>
            <p:ph type="pic" sz="quarter" idx="13"/>
          </p:nvPr>
        </p:nvSpPr>
        <p:spPr>
          <a:xfrm>
            <a:off x="5553075" y="1162050"/>
            <a:ext cx="5429250" cy="3390900"/>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schemeClr>
          </a:solidFill>
          <a:effectLst>
            <a:outerShdw blurRad="1270000" dist="1028700" dir="8100000" sx="90000" sy="90000" algn="tr" rotWithShape="0">
              <a:schemeClr val="bg1">
                <a:lumMod val="75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2914265398"/>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14B99191-26BF-4513-BA54-3E4A7B1309DF}"/>
              </a:ext>
            </a:extLst>
          </p:cNvPr>
          <p:cNvSpPr>
            <a:spLocks noGrp="1"/>
          </p:cNvSpPr>
          <p:nvPr>
            <p:ph type="pic" sz="quarter" idx="10"/>
          </p:nvPr>
        </p:nvSpPr>
        <p:spPr>
          <a:xfrm>
            <a:off x="1828313" y="3534737"/>
            <a:ext cx="1085804" cy="1084126"/>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a:effectLst>
            <a:outerShdw blurRad="1270000" dist="393700" dir="5400000" sx="80000" sy="80000" algn="t" rotWithShape="0">
              <a:schemeClr val="bg1">
                <a:lumMod val="75000"/>
                <a:alpha val="40000"/>
              </a:schemeClr>
            </a:outerShdw>
          </a:effectLst>
        </p:spPr>
        <p:txBody>
          <a:bodyPr wrap="square">
            <a:noAutofit/>
          </a:bodyPr>
          <a:lstStyle>
            <a:lvl1pPr marL="0" indent="0" algn="ctr">
              <a:buNone/>
              <a:defRPr sz="900">
                <a:solidFill>
                  <a:schemeClr val="tx1">
                    <a:lumMod val="50000"/>
                    <a:lumOff val="50000"/>
                  </a:schemeClr>
                </a:solidFill>
              </a:defRPr>
            </a:lvl1pPr>
          </a:lstStyle>
          <a:p>
            <a:endParaRPr lang="id-ID"/>
          </a:p>
        </p:txBody>
      </p:sp>
      <p:sp>
        <p:nvSpPr>
          <p:cNvPr id="12" name="Picture Placeholder 6">
            <a:extLst>
              <a:ext uri="{FF2B5EF4-FFF2-40B4-BE49-F238E27FC236}">
                <a16:creationId xmlns:a16="http://schemas.microsoft.com/office/drawing/2014/main" id="{28EB83AA-CD39-4383-B8CF-CAB708783AF6}"/>
              </a:ext>
            </a:extLst>
          </p:cNvPr>
          <p:cNvSpPr>
            <a:spLocks noGrp="1"/>
          </p:cNvSpPr>
          <p:nvPr>
            <p:ph type="pic" sz="quarter" idx="11"/>
          </p:nvPr>
        </p:nvSpPr>
        <p:spPr>
          <a:xfrm>
            <a:off x="3520592" y="3402509"/>
            <a:ext cx="1085804" cy="1084126"/>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a:effectLst>
            <a:outerShdw blurRad="1270000" dist="393700" dir="5400000" sx="80000" sy="80000" algn="t" rotWithShape="0">
              <a:schemeClr val="bg1">
                <a:lumMod val="75000"/>
                <a:alpha val="40000"/>
              </a:schemeClr>
            </a:outerShdw>
          </a:effectLst>
        </p:spPr>
        <p:txBody>
          <a:bodyPr wrap="square">
            <a:noAutofit/>
          </a:bodyPr>
          <a:lstStyle>
            <a:lvl1pPr marL="0" indent="0" algn="ctr">
              <a:buNone/>
              <a:defRPr sz="900">
                <a:solidFill>
                  <a:schemeClr val="tx1">
                    <a:lumMod val="50000"/>
                    <a:lumOff val="50000"/>
                  </a:schemeClr>
                </a:solidFill>
              </a:defRPr>
            </a:lvl1pPr>
          </a:lstStyle>
          <a:p>
            <a:endParaRPr lang="id-ID"/>
          </a:p>
        </p:txBody>
      </p:sp>
      <p:sp>
        <p:nvSpPr>
          <p:cNvPr id="13" name="Picture Placeholder 6">
            <a:extLst>
              <a:ext uri="{FF2B5EF4-FFF2-40B4-BE49-F238E27FC236}">
                <a16:creationId xmlns:a16="http://schemas.microsoft.com/office/drawing/2014/main" id="{6B240361-6445-45EF-B67A-3A18F949BE05}"/>
              </a:ext>
            </a:extLst>
          </p:cNvPr>
          <p:cNvSpPr>
            <a:spLocks noGrp="1"/>
          </p:cNvSpPr>
          <p:nvPr>
            <p:ph type="pic" sz="quarter" idx="12"/>
          </p:nvPr>
        </p:nvSpPr>
        <p:spPr>
          <a:xfrm>
            <a:off x="2371215" y="1648047"/>
            <a:ext cx="1369708" cy="1367592"/>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a:effectLst>
            <a:outerShdw blurRad="1270000" dist="393700" dir="5400000" sx="80000" sy="80000" algn="t" rotWithShape="0">
              <a:schemeClr val="bg1">
                <a:lumMod val="75000"/>
                <a:alpha val="40000"/>
              </a:schemeClr>
            </a:outerShdw>
          </a:effectLst>
        </p:spPr>
        <p:txBody>
          <a:bodyPr wrap="square">
            <a:noAutofit/>
          </a:bodyPr>
          <a:lstStyle>
            <a:lvl1pPr marL="0" indent="0" algn="ctr">
              <a:buNone/>
              <a:defRPr sz="900">
                <a:solidFill>
                  <a:schemeClr val="tx1">
                    <a:lumMod val="50000"/>
                    <a:lumOff val="50000"/>
                  </a:schemeClr>
                </a:solidFill>
              </a:defRPr>
            </a:lvl1pPr>
          </a:lstStyle>
          <a:p>
            <a:endParaRPr lang="id-ID"/>
          </a:p>
        </p:txBody>
      </p:sp>
      <p:sp>
        <p:nvSpPr>
          <p:cNvPr id="14" name="Picture Placeholder 6">
            <a:extLst>
              <a:ext uri="{FF2B5EF4-FFF2-40B4-BE49-F238E27FC236}">
                <a16:creationId xmlns:a16="http://schemas.microsoft.com/office/drawing/2014/main" id="{0EF2DBB2-286F-4FF4-ADD9-795086C527CF}"/>
              </a:ext>
            </a:extLst>
          </p:cNvPr>
          <p:cNvSpPr>
            <a:spLocks noGrp="1"/>
          </p:cNvSpPr>
          <p:nvPr>
            <p:ph type="pic" sz="quarter" idx="13"/>
          </p:nvPr>
        </p:nvSpPr>
        <p:spPr>
          <a:xfrm>
            <a:off x="4598430" y="1425180"/>
            <a:ext cx="771626" cy="770434"/>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a:effectLst>
            <a:outerShdw blurRad="1270000" dist="393700" dir="5400000" sx="80000" sy="80000" algn="t" rotWithShape="0">
              <a:schemeClr val="bg1">
                <a:lumMod val="75000"/>
                <a:alpha val="40000"/>
              </a:schemeClr>
            </a:outerShdw>
          </a:effectLst>
        </p:spPr>
        <p:txBody>
          <a:bodyPr wrap="square">
            <a:noAutofit/>
          </a:bodyPr>
          <a:lstStyle>
            <a:lvl1pPr marL="0" indent="0" algn="ctr">
              <a:buNone/>
              <a:defRPr sz="900">
                <a:solidFill>
                  <a:schemeClr val="tx1">
                    <a:lumMod val="50000"/>
                    <a:lumOff val="50000"/>
                  </a:schemeClr>
                </a:solidFill>
              </a:defRPr>
            </a:lvl1pPr>
          </a:lstStyle>
          <a:p>
            <a:endParaRPr lang="id-ID"/>
          </a:p>
        </p:txBody>
      </p:sp>
      <p:sp>
        <p:nvSpPr>
          <p:cNvPr id="15" name="Picture Placeholder 6">
            <a:extLst>
              <a:ext uri="{FF2B5EF4-FFF2-40B4-BE49-F238E27FC236}">
                <a16:creationId xmlns:a16="http://schemas.microsoft.com/office/drawing/2014/main" id="{F3AB4189-DBAA-45FE-95B5-A5BDAFC815E7}"/>
              </a:ext>
            </a:extLst>
          </p:cNvPr>
          <p:cNvSpPr>
            <a:spLocks noGrp="1"/>
          </p:cNvSpPr>
          <p:nvPr>
            <p:ph type="pic" sz="quarter" idx="14"/>
          </p:nvPr>
        </p:nvSpPr>
        <p:spPr>
          <a:xfrm>
            <a:off x="5034814" y="3941030"/>
            <a:ext cx="771626" cy="770434"/>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a:effectLst>
            <a:outerShdw blurRad="1270000" dist="393700" dir="5400000" sx="80000" sy="80000" algn="t" rotWithShape="0">
              <a:schemeClr val="bg1">
                <a:lumMod val="75000"/>
                <a:alpha val="40000"/>
              </a:schemeClr>
            </a:outerShdw>
          </a:effectLst>
        </p:spPr>
        <p:txBody>
          <a:bodyPr wrap="square">
            <a:noAutofit/>
          </a:bodyPr>
          <a:lstStyle>
            <a:lvl1pPr marL="0" indent="0" algn="ctr">
              <a:buNone/>
              <a:defRPr sz="900">
                <a:solidFill>
                  <a:schemeClr val="tx1">
                    <a:lumMod val="50000"/>
                    <a:lumOff val="50000"/>
                  </a:schemeClr>
                </a:solidFill>
              </a:defRPr>
            </a:lvl1pPr>
          </a:lstStyle>
          <a:p>
            <a:endParaRPr lang="id-ID"/>
          </a:p>
        </p:txBody>
      </p:sp>
      <p:sp>
        <p:nvSpPr>
          <p:cNvPr id="16" name="Picture Placeholder 6">
            <a:extLst>
              <a:ext uri="{FF2B5EF4-FFF2-40B4-BE49-F238E27FC236}">
                <a16:creationId xmlns:a16="http://schemas.microsoft.com/office/drawing/2014/main" id="{648D7782-D456-484F-B895-E4E237BD4E3D}"/>
              </a:ext>
            </a:extLst>
          </p:cNvPr>
          <p:cNvSpPr>
            <a:spLocks noGrp="1"/>
          </p:cNvSpPr>
          <p:nvPr>
            <p:ph type="pic" sz="quarter" idx="15"/>
          </p:nvPr>
        </p:nvSpPr>
        <p:spPr>
          <a:xfrm>
            <a:off x="4664996" y="2625521"/>
            <a:ext cx="587128" cy="586222"/>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a:effectLst>
            <a:outerShdw blurRad="1270000" dist="393700" dir="5400000" sx="80000" sy="80000" algn="t" rotWithShape="0">
              <a:schemeClr val="bg1">
                <a:lumMod val="75000"/>
                <a:alpha val="40000"/>
              </a:schemeClr>
            </a:outerShdw>
          </a:effectLst>
        </p:spPr>
        <p:txBody>
          <a:bodyPr wrap="square">
            <a:noAutofit/>
          </a:bodyPr>
          <a:lstStyle>
            <a:lvl1pPr marL="0" indent="0" algn="ctr">
              <a:buNone/>
              <a:defRPr sz="900">
                <a:solidFill>
                  <a:schemeClr val="tx1">
                    <a:lumMod val="50000"/>
                    <a:lumOff val="50000"/>
                  </a:schemeClr>
                </a:solidFill>
              </a:defRPr>
            </a:lvl1pPr>
          </a:lstStyle>
          <a:p>
            <a:endParaRPr lang="id-ID"/>
          </a:p>
        </p:txBody>
      </p:sp>
      <p:sp>
        <p:nvSpPr>
          <p:cNvPr id="17" name="Picture Placeholder 6">
            <a:extLst>
              <a:ext uri="{FF2B5EF4-FFF2-40B4-BE49-F238E27FC236}">
                <a16:creationId xmlns:a16="http://schemas.microsoft.com/office/drawing/2014/main" id="{375100FE-3655-4388-9817-9CD9060A1A39}"/>
              </a:ext>
            </a:extLst>
          </p:cNvPr>
          <p:cNvSpPr>
            <a:spLocks noGrp="1"/>
          </p:cNvSpPr>
          <p:nvPr>
            <p:ph type="pic" sz="quarter" idx="16"/>
          </p:nvPr>
        </p:nvSpPr>
        <p:spPr>
          <a:xfrm>
            <a:off x="1302700" y="1515996"/>
            <a:ext cx="587128" cy="586222"/>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a:effectLst>
            <a:outerShdw blurRad="1270000" dist="393700" dir="5400000" sx="80000" sy="80000" algn="t" rotWithShape="0">
              <a:schemeClr val="bg1">
                <a:lumMod val="75000"/>
                <a:alpha val="40000"/>
              </a:schemeClr>
            </a:outerShdw>
          </a:effectLst>
        </p:spPr>
        <p:txBody>
          <a:bodyPr wrap="square">
            <a:noAutofit/>
          </a:bodyPr>
          <a:lstStyle>
            <a:lvl1pPr marL="0" indent="0" algn="ctr">
              <a:buNone/>
              <a:defRPr sz="900">
                <a:solidFill>
                  <a:schemeClr val="tx1">
                    <a:lumMod val="50000"/>
                    <a:lumOff val="50000"/>
                  </a:schemeClr>
                </a:solidFill>
              </a:defRPr>
            </a:lvl1pPr>
          </a:lstStyle>
          <a:p>
            <a:endParaRPr lang="id-ID"/>
          </a:p>
        </p:txBody>
      </p:sp>
      <p:sp>
        <p:nvSpPr>
          <p:cNvPr id="18" name="Picture Placeholder 6">
            <a:extLst>
              <a:ext uri="{FF2B5EF4-FFF2-40B4-BE49-F238E27FC236}">
                <a16:creationId xmlns:a16="http://schemas.microsoft.com/office/drawing/2014/main" id="{BEEF7453-3A11-487C-BECF-7C71C8830058}"/>
              </a:ext>
            </a:extLst>
          </p:cNvPr>
          <p:cNvSpPr>
            <a:spLocks noGrp="1"/>
          </p:cNvSpPr>
          <p:nvPr>
            <p:ph type="pic" sz="quarter" idx="17"/>
          </p:nvPr>
        </p:nvSpPr>
        <p:spPr>
          <a:xfrm>
            <a:off x="2975244" y="5043388"/>
            <a:ext cx="482210" cy="481466"/>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a:effectLst>
            <a:outerShdw blurRad="1270000" dist="393700" dir="5400000" sx="80000" sy="80000" algn="t" rotWithShape="0">
              <a:schemeClr val="bg1">
                <a:lumMod val="75000"/>
                <a:alpha val="40000"/>
              </a:schemeClr>
            </a:outerShdw>
          </a:effectLst>
        </p:spPr>
        <p:txBody>
          <a:bodyPr wrap="square">
            <a:noAutofit/>
          </a:bodyPr>
          <a:lstStyle>
            <a:lvl1pPr marL="0" indent="0" algn="ctr">
              <a:buNone/>
              <a:defRPr sz="9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835583568"/>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0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0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50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50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50000">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14:bounceEnd="50000">
                                          <p:cBhvr additive="base">
                                            <p:cTn id="23" dur="10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50000">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14:bounceEnd="50000">
                                          <p:cBhvr additive="base">
                                            <p:cTn id="27" dur="10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50000">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14:bounceEnd="50000">
                                          <p:cBhvr additive="base">
                                            <p:cTn id="31" dur="10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32" dur="10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50000">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14:bounceEnd="50000">
                                          <p:cBhvr additive="base">
                                            <p:cTn id="35" dur="10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36"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1000" fill="hold"/>
                                            <p:tgtEl>
                                              <p:spTgt spid="18"/>
                                            </p:tgtEl>
                                            <p:attrNameLst>
                                              <p:attrName>ppt_x</p:attrName>
                                            </p:attrNameLst>
                                          </p:cBhvr>
                                          <p:tavLst>
                                            <p:tav tm="0">
                                              <p:val>
                                                <p:strVal val="#ppt_x"/>
                                              </p:val>
                                            </p:tav>
                                            <p:tav tm="100000">
                                              <p:val>
                                                <p:strVal val="#ppt_x"/>
                                              </p:val>
                                            </p:tav>
                                          </p:tavLst>
                                        </p:anim>
                                        <p:anim calcmode="lin" valueType="num">
                                          <p:cBhvr additive="base">
                                            <p:cTn id="36"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D4CECBB-7ED8-4DF8-892B-77C5F7C9EAC9}"/>
              </a:ext>
            </a:extLst>
          </p:cNvPr>
          <p:cNvSpPr>
            <a:spLocks noGrp="1"/>
          </p:cNvSpPr>
          <p:nvPr>
            <p:ph type="pic" sz="quarter" idx="13"/>
          </p:nvPr>
        </p:nvSpPr>
        <p:spPr>
          <a:xfrm>
            <a:off x="4739948" y="2248397"/>
            <a:ext cx="3564604" cy="2361206"/>
          </a:xfrm>
          <a:custGeom>
            <a:avLst/>
            <a:gdLst>
              <a:gd name="connsiteX0" fmla="*/ 52891 w 3170575"/>
              <a:gd name="connsiteY0" fmla="*/ 0 h 2361206"/>
              <a:gd name="connsiteX1" fmla="*/ 3117684 w 3170575"/>
              <a:gd name="connsiteY1" fmla="*/ 0 h 2361206"/>
              <a:gd name="connsiteX2" fmla="*/ 3170575 w 3170575"/>
              <a:gd name="connsiteY2" fmla="*/ 52891 h 2361206"/>
              <a:gd name="connsiteX3" fmla="*/ 3170575 w 3170575"/>
              <a:gd name="connsiteY3" fmla="*/ 2308315 h 2361206"/>
              <a:gd name="connsiteX4" fmla="*/ 3117684 w 3170575"/>
              <a:gd name="connsiteY4" fmla="*/ 2361206 h 2361206"/>
              <a:gd name="connsiteX5" fmla="*/ 52891 w 3170575"/>
              <a:gd name="connsiteY5" fmla="*/ 2361206 h 2361206"/>
              <a:gd name="connsiteX6" fmla="*/ 0 w 3170575"/>
              <a:gd name="connsiteY6" fmla="*/ 2308315 h 2361206"/>
              <a:gd name="connsiteX7" fmla="*/ 0 w 3170575"/>
              <a:gd name="connsiteY7" fmla="*/ 52891 h 2361206"/>
              <a:gd name="connsiteX8" fmla="*/ 52891 w 3170575"/>
              <a:gd name="connsiteY8" fmla="*/ 0 h 236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0575" h="2361206">
                <a:moveTo>
                  <a:pt x="52891" y="0"/>
                </a:moveTo>
                <a:lnTo>
                  <a:pt x="3117684" y="0"/>
                </a:lnTo>
                <a:cubicBezTo>
                  <a:pt x="3146895" y="0"/>
                  <a:pt x="3170575" y="23680"/>
                  <a:pt x="3170575" y="52891"/>
                </a:cubicBezTo>
                <a:lnTo>
                  <a:pt x="3170575" y="2308315"/>
                </a:lnTo>
                <a:cubicBezTo>
                  <a:pt x="3170575" y="2337526"/>
                  <a:pt x="3146895" y="2361206"/>
                  <a:pt x="3117684" y="2361206"/>
                </a:cubicBezTo>
                <a:lnTo>
                  <a:pt x="52891" y="2361206"/>
                </a:lnTo>
                <a:cubicBezTo>
                  <a:pt x="23680" y="2361206"/>
                  <a:pt x="0" y="2337526"/>
                  <a:pt x="0" y="2308315"/>
                </a:cubicBezTo>
                <a:lnTo>
                  <a:pt x="0" y="52891"/>
                </a:lnTo>
                <a:cubicBezTo>
                  <a:pt x="0" y="23680"/>
                  <a:pt x="23680" y="0"/>
                  <a:pt x="52891" y="0"/>
                </a:cubicBezTo>
                <a:close/>
              </a:path>
            </a:pathLst>
          </a:custGeom>
          <a:solidFill>
            <a:schemeClr val="bg1">
              <a:lumMod val="95000"/>
            </a:schemeClr>
          </a:solidFill>
          <a:effectLst>
            <a:outerShdw blurRad="1270000" dist="762000" dir="5400000" sx="80000" sy="80000" algn="t" rotWithShape="0">
              <a:schemeClr val="tx1">
                <a:lumMod val="95000"/>
                <a:lumOff val="5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8" name="Picture Placeholder 7">
            <a:extLst>
              <a:ext uri="{FF2B5EF4-FFF2-40B4-BE49-F238E27FC236}">
                <a16:creationId xmlns:a16="http://schemas.microsoft.com/office/drawing/2014/main" id="{C2DA3179-D375-4896-8168-9BF45BA58683}"/>
              </a:ext>
            </a:extLst>
          </p:cNvPr>
          <p:cNvSpPr>
            <a:spLocks noGrp="1"/>
          </p:cNvSpPr>
          <p:nvPr>
            <p:ph type="pic" sz="quarter" idx="14"/>
          </p:nvPr>
        </p:nvSpPr>
        <p:spPr>
          <a:xfrm>
            <a:off x="945872" y="2248397"/>
            <a:ext cx="3564604" cy="2361206"/>
          </a:xfrm>
          <a:custGeom>
            <a:avLst/>
            <a:gdLst>
              <a:gd name="connsiteX0" fmla="*/ 52891 w 3170575"/>
              <a:gd name="connsiteY0" fmla="*/ 0 h 2361206"/>
              <a:gd name="connsiteX1" fmla="*/ 3117684 w 3170575"/>
              <a:gd name="connsiteY1" fmla="*/ 0 h 2361206"/>
              <a:gd name="connsiteX2" fmla="*/ 3170575 w 3170575"/>
              <a:gd name="connsiteY2" fmla="*/ 52891 h 2361206"/>
              <a:gd name="connsiteX3" fmla="*/ 3170575 w 3170575"/>
              <a:gd name="connsiteY3" fmla="*/ 2308315 h 2361206"/>
              <a:gd name="connsiteX4" fmla="*/ 3117684 w 3170575"/>
              <a:gd name="connsiteY4" fmla="*/ 2361206 h 2361206"/>
              <a:gd name="connsiteX5" fmla="*/ 52891 w 3170575"/>
              <a:gd name="connsiteY5" fmla="*/ 2361206 h 2361206"/>
              <a:gd name="connsiteX6" fmla="*/ 0 w 3170575"/>
              <a:gd name="connsiteY6" fmla="*/ 2308315 h 2361206"/>
              <a:gd name="connsiteX7" fmla="*/ 0 w 3170575"/>
              <a:gd name="connsiteY7" fmla="*/ 52891 h 2361206"/>
              <a:gd name="connsiteX8" fmla="*/ 52891 w 3170575"/>
              <a:gd name="connsiteY8" fmla="*/ 0 h 236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0575" h="2361206">
                <a:moveTo>
                  <a:pt x="52891" y="0"/>
                </a:moveTo>
                <a:lnTo>
                  <a:pt x="3117684" y="0"/>
                </a:lnTo>
                <a:cubicBezTo>
                  <a:pt x="3146895" y="0"/>
                  <a:pt x="3170575" y="23680"/>
                  <a:pt x="3170575" y="52891"/>
                </a:cubicBezTo>
                <a:lnTo>
                  <a:pt x="3170575" y="2308315"/>
                </a:lnTo>
                <a:cubicBezTo>
                  <a:pt x="3170575" y="2337526"/>
                  <a:pt x="3146895" y="2361206"/>
                  <a:pt x="3117684" y="2361206"/>
                </a:cubicBezTo>
                <a:lnTo>
                  <a:pt x="52891" y="2361206"/>
                </a:lnTo>
                <a:cubicBezTo>
                  <a:pt x="23680" y="2361206"/>
                  <a:pt x="0" y="2337526"/>
                  <a:pt x="0" y="2308315"/>
                </a:cubicBezTo>
                <a:lnTo>
                  <a:pt x="0" y="52891"/>
                </a:lnTo>
                <a:cubicBezTo>
                  <a:pt x="0" y="23680"/>
                  <a:pt x="23680" y="0"/>
                  <a:pt x="52891" y="0"/>
                </a:cubicBezTo>
                <a:close/>
              </a:path>
            </a:pathLst>
          </a:custGeom>
          <a:solidFill>
            <a:schemeClr val="bg1">
              <a:lumMod val="95000"/>
            </a:schemeClr>
          </a:solidFill>
          <a:effectLst>
            <a:outerShdw blurRad="1270000" dist="762000" dir="5400000" sx="80000" sy="80000" algn="t" rotWithShape="0">
              <a:schemeClr val="tx1">
                <a:lumMod val="95000"/>
                <a:lumOff val="5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9" name="Picture Placeholder 8">
            <a:extLst>
              <a:ext uri="{FF2B5EF4-FFF2-40B4-BE49-F238E27FC236}">
                <a16:creationId xmlns:a16="http://schemas.microsoft.com/office/drawing/2014/main" id="{651068B1-47B7-41CA-A31A-076A05E75D3A}"/>
              </a:ext>
            </a:extLst>
          </p:cNvPr>
          <p:cNvSpPr>
            <a:spLocks noGrp="1"/>
          </p:cNvSpPr>
          <p:nvPr>
            <p:ph type="pic" sz="quarter" idx="15"/>
          </p:nvPr>
        </p:nvSpPr>
        <p:spPr>
          <a:xfrm>
            <a:off x="-2848204" y="2248397"/>
            <a:ext cx="3564604" cy="2361206"/>
          </a:xfrm>
          <a:custGeom>
            <a:avLst/>
            <a:gdLst>
              <a:gd name="connsiteX0" fmla="*/ 52891 w 3170575"/>
              <a:gd name="connsiteY0" fmla="*/ 0 h 2361206"/>
              <a:gd name="connsiteX1" fmla="*/ 3117684 w 3170575"/>
              <a:gd name="connsiteY1" fmla="*/ 0 h 2361206"/>
              <a:gd name="connsiteX2" fmla="*/ 3170575 w 3170575"/>
              <a:gd name="connsiteY2" fmla="*/ 52891 h 2361206"/>
              <a:gd name="connsiteX3" fmla="*/ 3170575 w 3170575"/>
              <a:gd name="connsiteY3" fmla="*/ 2308315 h 2361206"/>
              <a:gd name="connsiteX4" fmla="*/ 3117684 w 3170575"/>
              <a:gd name="connsiteY4" fmla="*/ 2361206 h 2361206"/>
              <a:gd name="connsiteX5" fmla="*/ 52891 w 3170575"/>
              <a:gd name="connsiteY5" fmla="*/ 2361206 h 2361206"/>
              <a:gd name="connsiteX6" fmla="*/ 0 w 3170575"/>
              <a:gd name="connsiteY6" fmla="*/ 2308315 h 2361206"/>
              <a:gd name="connsiteX7" fmla="*/ 0 w 3170575"/>
              <a:gd name="connsiteY7" fmla="*/ 52891 h 2361206"/>
              <a:gd name="connsiteX8" fmla="*/ 52891 w 3170575"/>
              <a:gd name="connsiteY8" fmla="*/ 0 h 236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0575" h="2361206">
                <a:moveTo>
                  <a:pt x="52891" y="0"/>
                </a:moveTo>
                <a:lnTo>
                  <a:pt x="3117684" y="0"/>
                </a:lnTo>
                <a:cubicBezTo>
                  <a:pt x="3146895" y="0"/>
                  <a:pt x="3170575" y="23680"/>
                  <a:pt x="3170575" y="52891"/>
                </a:cubicBezTo>
                <a:lnTo>
                  <a:pt x="3170575" y="2308315"/>
                </a:lnTo>
                <a:cubicBezTo>
                  <a:pt x="3170575" y="2337526"/>
                  <a:pt x="3146895" y="2361206"/>
                  <a:pt x="3117684" y="2361206"/>
                </a:cubicBezTo>
                <a:lnTo>
                  <a:pt x="52891" y="2361206"/>
                </a:lnTo>
                <a:cubicBezTo>
                  <a:pt x="23680" y="2361206"/>
                  <a:pt x="0" y="2337526"/>
                  <a:pt x="0" y="2308315"/>
                </a:cubicBezTo>
                <a:lnTo>
                  <a:pt x="0" y="52891"/>
                </a:lnTo>
                <a:cubicBezTo>
                  <a:pt x="0" y="23680"/>
                  <a:pt x="23680" y="0"/>
                  <a:pt x="52891" y="0"/>
                </a:cubicBezTo>
                <a:close/>
              </a:path>
            </a:pathLst>
          </a:custGeom>
          <a:solidFill>
            <a:schemeClr val="bg1">
              <a:lumMod val="95000"/>
            </a:schemeClr>
          </a:solidFill>
          <a:effectLst>
            <a:outerShdw blurRad="1270000" dist="762000" dir="5400000" sx="80000" sy="80000" algn="t" rotWithShape="0">
              <a:schemeClr val="tx1">
                <a:lumMod val="95000"/>
                <a:lumOff val="5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3961525956"/>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1AE3FE-CE95-4F81-AA63-94AF328FAE25}"/>
              </a:ext>
            </a:extLst>
          </p:cNvPr>
          <p:cNvSpPr>
            <a:spLocks noGrp="1"/>
          </p:cNvSpPr>
          <p:nvPr>
            <p:ph type="pic" sz="quarter" idx="14"/>
          </p:nvPr>
        </p:nvSpPr>
        <p:spPr>
          <a:xfrm>
            <a:off x="8156556" y="1161143"/>
            <a:ext cx="2816243" cy="4535714"/>
          </a:xfrm>
          <a:custGeom>
            <a:avLst/>
            <a:gdLst>
              <a:gd name="connsiteX0" fmla="*/ 52891 w 3170575"/>
              <a:gd name="connsiteY0" fmla="*/ 0 h 2361206"/>
              <a:gd name="connsiteX1" fmla="*/ 3117684 w 3170575"/>
              <a:gd name="connsiteY1" fmla="*/ 0 h 2361206"/>
              <a:gd name="connsiteX2" fmla="*/ 3170575 w 3170575"/>
              <a:gd name="connsiteY2" fmla="*/ 52891 h 2361206"/>
              <a:gd name="connsiteX3" fmla="*/ 3170575 w 3170575"/>
              <a:gd name="connsiteY3" fmla="*/ 2308315 h 2361206"/>
              <a:gd name="connsiteX4" fmla="*/ 3117684 w 3170575"/>
              <a:gd name="connsiteY4" fmla="*/ 2361206 h 2361206"/>
              <a:gd name="connsiteX5" fmla="*/ 52891 w 3170575"/>
              <a:gd name="connsiteY5" fmla="*/ 2361206 h 2361206"/>
              <a:gd name="connsiteX6" fmla="*/ 0 w 3170575"/>
              <a:gd name="connsiteY6" fmla="*/ 2308315 h 2361206"/>
              <a:gd name="connsiteX7" fmla="*/ 0 w 3170575"/>
              <a:gd name="connsiteY7" fmla="*/ 52891 h 2361206"/>
              <a:gd name="connsiteX8" fmla="*/ 52891 w 3170575"/>
              <a:gd name="connsiteY8" fmla="*/ 0 h 236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0575" h="2361206">
                <a:moveTo>
                  <a:pt x="52891" y="0"/>
                </a:moveTo>
                <a:lnTo>
                  <a:pt x="3117684" y="0"/>
                </a:lnTo>
                <a:cubicBezTo>
                  <a:pt x="3146895" y="0"/>
                  <a:pt x="3170575" y="23680"/>
                  <a:pt x="3170575" y="52891"/>
                </a:cubicBezTo>
                <a:lnTo>
                  <a:pt x="3170575" y="2308315"/>
                </a:lnTo>
                <a:cubicBezTo>
                  <a:pt x="3170575" y="2337526"/>
                  <a:pt x="3146895" y="2361206"/>
                  <a:pt x="3117684" y="2361206"/>
                </a:cubicBezTo>
                <a:lnTo>
                  <a:pt x="52891" y="2361206"/>
                </a:lnTo>
                <a:cubicBezTo>
                  <a:pt x="23680" y="2361206"/>
                  <a:pt x="0" y="2337526"/>
                  <a:pt x="0" y="2308315"/>
                </a:cubicBezTo>
                <a:lnTo>
                  <a:pt x="0" y="52891"/>
                </a:lnTo>
                <a:cubicBezTo>
                  <a:pt x="0" y="23680"/>
                  <a:pt x="23680" y="0"/>
                  <a:pt x="52891" y="0"/>
                </a:cubicBezTo>
                <a:close/>
              </a:path>
            </a:pathLst>
          </a:custGeom>
          <a:solidFill>
            <a:schemeClr val="bg1">
              <a:lumMod val="95000"/>
            </a:schemeClr>
          </a:solidFill>
          <a:effectLst>
            <a:outerShdw blurRad="1270000" dist="838200" dir="10800000" sx="75000" sy="75000" algn="r" rotWithShape="0">
              <a:schemeClr val="bg1">
                <a:lumMod val="50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4117684748"/>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372DAE4-B69D-4977-A88B-35B575F673B0}"/>
              </a:ext>
            </a:extLst>
          </p:cNvPr>
          <p:cNvSpPr>
            <a:spLocks noGrp="1"/>
          </p:cNvSpPr>
          <p:nvPr>
            <p:ph type="pic" sz="quarter" idx="16"/>
          </p:nvPr>
        </p:nvSpPr>
        <p:spPr>
          <a:xfrm>
            <a:off x="1248228" y="1132114"/>
            <a:ext cx="4934858" cy="4593772"/>
          </a:xfrm>
          <a:custGeom>
            <a:avLst/>
            <a:gdLst>
              <a:gd name="connsiteX0" fmla="*/ 24714 w 4934858"/>
              <a:gd name="connsiteY0" fmla="*/ 0 h 4593772"/>
              <a:gd name="connsiteX1" fmla="*/ 4910144 w 4934858"/>
              <a:gd name="connsiteY1" fmla="*/ 0 h 4593772"/>
              <a:gd name="connsiteX2" fmla="*/ 4934858 w 4934858"/>
              <a:gd name="connsiteY2" fmla="*/ 24714 h 4593772"/>
              <a:gd name="connsiteX3" fmla="*/ 4934858 w 4934858"/>
              <a:gd name="connsiteY3" fmla="*/ 4569058 h 4593772"/>
              <a:gd name="connsiteX4" fmla="*/ 4910144 w 4934858"/>
              <a:gd name="connsiteY4" fmla="*/ 4593772 h 4593772"/>
              <a:gd name="connsiteX5" fmla="*/ 24714 w 4934858"/>
              <a:gd name="connsiteY5" fmla="*/ 4593772 h 4593772"/>
              <a:gd name="connsiteX6" fmla="*/ 0 w 4934858"/>
              <a:gd name="connsiteY6" fmla="*/ 4569058 h 4593772"/>
              <a:gd name="connsiteX7" fmla="*/ 0 w 4934858"/>
              <a:gd name="connsiteY7" fmla="*/ 24714 h 4593772"/>
              <a:gd name="connsiteX8" fmla="*/ 24714 w 4934858"/>
              <a:gd name="connsiteY8" fmla="*/ 0 h 4593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34858" h="4593772">
                <a:moveTo>
                  <a:pt x="24714" y="0"/>
                </a:moveTo>
                <a:lnTo>
                  <a:pt x="4910144" y="0"/>
                </a:lnTo>
                <a:cubicBezTo>
                  <a:pt x="4923793" y="0"/>
                  <a:pt x="4934858" y="11065"/>
                  <a:pt x="4934858" y="24714"/>
                </a:cubicBezTo>
                <a:lnTo>
                  <a:pt x="4934858" y="4569058"/>
                </a:lnTo>
                <a:cubicBezTo>
                  <a:pt x="4934858" y="4582707"/>
                  <a:pt x="4923793" y="4593772"/>
                  <a:pt x="4910144" y="4593772"/>
                </a:cubicBezTo>
                <a:lnTo>
                  <a:pt x="24714" y="4593772"/>
                </a:lnTo>
                <a:cubicBezTo>
                  <a:pt x="11065" y="4593772"/>
                  <a:pt x="0" y="4582707"/>
                  <a:pt x="0" y="4569058"/>
                </a:cubicBezTo>
                <a:lnTo>
                  <a:pt x="0" y="24714"/>
                </a:lnTo>
                <a:cubicBezTo>
                  <a:pt x="0" y="11065"/>
                  <a:pt x="11065" y="0"/>
                  <a:pt x="24714" y="0"/>
                </a:cubicBezTo>
                <a:close/>
              </a:path>
            </a:pathLst>
          </a:custGeom>
          <a:solidFill>
            <a:schemeClr val="bg1">
              <a:lumMod val="95000"/>
              <a:alpha val="46000"/>
            </a:schemeClr>
          </a:solidFill>
          <a:effectLst>
            <a:outerShdw blurRad="1270000" dist="1143000" sx="80000" sy="80000" algn="l" rotWithShape="0">
              <a:prstClr val="black">
                <a:alpha val="40000"/>
              </a:prstClr>
            </a:outerShdw>
          </a:effectLst>
        </p:spPr>
        <p:txBody>
          <a:bodyPr wrap="square">
            <a:noAutofit/>
          </a:bodyPr>
          <a:lstStyle>
            <a:lvl1pPr marL="0" indent="0" algn="ctr">
              <a:buNone/>
              <a:defRPr sz="175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256143337"/>
      </p:ext>
    </p:extLst>
  </p:cSld>
  <p:clrMapOvr>
    <a:masterClrMapping/>
  </p:clrMapOvr>
  <p:transition spd="slow" advTm="0">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852E0FE-51FF-4E20-8C44-3CFC65FC54E4}"/>
              </a:ext>
            </a:extLst>
          </p:cNvPr>
          <p:cNvSpPr>
            <a:spLocks noGrp="1"/>
          </p:cNvSpPr>
          <p:nvPr>
            <p:ph type="pic" sz="quarter" idx="15"/>
          </p:nvPr>
        </p:nvSpPr>
        <p:spPr>
          <a:xfrm>
            <a:off x="1251155" y="2660214"/>
            <a:ext cx="9689690" cy="1537573"/>
          </a:xfrm>
          <a:custGeom>
            <a:avLst/>
            <a:gdLst>
              <a:gd name="connsiteX0" fmla="*/ 52891 w 3170575"/>
              <a:gd name="connsiteY0" fmla="*/ 0 h 2361206"/>
              <a:gd name="connsiteX1" fmla="*/ 3117684 w 3170575"/>
              <a:gd name="connsiteY1" fmla="*/ 0 h 2361206"/>
              <a:gd name="connsiteX2" fmla="*/ 3170575 w 3170575"/>
              <a:gd name="connsiteY2" fmla="*/ 52891 h 2361206"/>
              <a:gd name="connsiteX3" fmla="*/ 3170575 w 3170575"/>
              <a:gd name="connsiteY3" fmla="*/ 2308315 h 2361206"/>
              <a:gd name="connsiteX4" fmla="*/ 3117684 w 3170575"/>
              <a:gd name="connsiteY4" fmla="*/ 2361206 h 2361206"/>
              <a:gd name="connsiteX5" fmla="*/ 52891 w 3170575"/>
              <a:gd name="connsiteY5" fmla="*/ 2361206 h 2361206"/>
              <a:gd name="connsiteX6" fmla="*/ 0 w 3170575"/>
              <a:gd name="connsiteY6" fmla="*/ 2308315 h 2361206"/>
              <a:gd name="connsiteX7" fmla="*/ 0 w 3170575"/>
              <a:gd name="connsiteY7" fmla="*/ 52891 h 2361206"/>
              <a:gd name="connsiteX8" fmla="*/ 52891 w 3170575"/>
              <a:gd name="connsiteY8" fmla="*/ 0 h 236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0575" h="2361206">
                <a:moveTo>
                  <a:pt x="52891" y="0"/>
                </a:moveTo>
                <a:lnTo>
                  <a:pt x="3117684" y="0"/>
                </a:lnTo>
                <a:cubicBezTo>
                  <a:pt x="3146895" y="0"/>
                  <a:pt x="3170575" y="23680"/>
                  <a:pt x="3170575" y="52891"/>
                </a:cubicBezTo>
                <a:lnTo>
                  <a:pt x="3170575" y="2308315"/>
                </a:lnTo>
                <a:cubicBezTo>
                  <a:pt x="3170575" y="2337526"/>
                  <a:pt x="3146895" y="2361206"/>
                  <a:pt x="3117684" y="2361206"/>
                </a:cubicBezTo>
                <a:lnTo>
                  <a:pt x="52891" y="2361206"/>
                </a:lnTo>
                <a:cubicBezTo>
                  <a:pt x="23680" y="2361206"/>
                  <a:pt x="0" y="2337526"/>
                  <a:pt x="0" y="2308315"/>
                </a:cubicBezTo>
                <a:lnTo>
                  <a:pt x="0" y="52891"/>
                </a:lnTo>
                <a:cubicBezTo>
                  <a:pt x="0" y="23680"/>
                  <a:pt x="23680" y="0"/>
                  <a:pt x="52891" y="0"/>
                </a:cubicBezTo>
                <a:close/>
              </a:path>
            </a:pathLst>
          </a:custGeom>
          <a:solidFill>
            <a:schemeClr val="bg1">
              <a:lumMod val="95000"/>
              <a:alpha val="20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8" name="Picture Placeholder 7">
            <a:extLst>
              <a:ext uri="{FF2B5EF4-FFF2-40B4-BE49-F238E27FC236}">
                <a16:creationId xmlns:a16="http://schemas.microsoft.com/office/drawing/2014/main" id="{BD9B4A99-9C5C-495C-B23C-610C7D6A5BE9}"/>
              </a:ext>
            </a:extLst>
          </p:cNvPr>
          <p:cNvSpPr>
            <a:spLocks noGrp="1"/>
          </p:cNvSpPr>
          <p:nvPr>
            <p:ph type="pic" sz="quarter" idx="16"/>
          </p:nvPr>
        </p:nvSpPr>
        <p:spPr>
          <a:xfrm>
            <a:off x="1251155" y="4273292"/>
            <a:ext cx="9689690" cy="1537573"/>
          </a:xfrm>
          <a:custGeom>
            <a:avLst/>
            <a:gdLst>
              <a:gd name="connsiteX0" fmla="*/ 52891 w 3170575"/>
              <a:gd name="connsiteY0" fmla="*/ 0 h 2361206"/>
              <a:gd name="connsiteX1" fmla="*/ 3117684 w 3170575"/>
              <a:gd name="connsiteY1" fmla="*/ 0 h 2361206"/>
              <a:gd name="connsiteX2" fmla="*/ 3170575 w 3170575"/>
              <a:gd name="connsiteY2" fmla="*/ 52891 h 2361206"/>
              <a:gd name="connsiteX3" fmla="*/ 3170575 w 3170575"/>
              <a:gd name="connsiteY3" fmla="*/ 2308315 h 2361206"/>
              <a:gd name="connsiteX4" fmla="*/ 3117684 w 3170575"/>
              <a:gd name="connsiteY4" fmla="*/ 2361206 h 2361206"/>
              <a:gd name="connsiteX5" fmla="*/ 52891 w 3170575"/>
              <a:gd name="connsiteY5" fmla="*/ 2361206 h 2361206"/>
              <a:gd name="connsiteX6" fmla="*/ 0 w 3170575"/>
              <a:gd name="connsiteY6" fmla="*/ 2308315 h 2361206"/>
              <a:gd name="connsiteX7" fmla="*/ 0 w 3170575"/>
              <a:gd name="connsiteY7" fmla="*/ 52891 h 2361206"/>
              <a:gd name="connsiteX8" fmla="*/ 52891 w 3170575"/>
              <a:gd name="connsiteY8" fmla="*/ 0 h 236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0575" h="2361206">
                <a:moveTo>
                  <a:pt x="52891" y="0"/>
                </a:moveTo>
                <a:lnTo>
                  <a:pt x="3117684" y="0"/>
                </a:lnTo>
                <a:cubicBezTo>
                  <a:pt x="3146895" y="0"/>
                  <a:pt x="3170575" y="23680"/>
                  <a:pt x="3170575" y="52891"/>
                </a:cubicBezTo>
                <a:lnTo>
                  <a:pt x="3170575" y="2308315"/>
                </a:lnTo>
                <a:cubicBezTo>
                  <a:pt x="3170575" y="2337526"/>
                  <a:pt x="3146895" y="2361206"/>
                  <a:pt x="3117684" y="2361206"/>
                </a:cubicBezTo>
                <a:lnTo>
                  <a:pt x="52891" y="2361206"/>
                </a:lnTo>
                <a:cubicBezTo>
                  <a:pt x="23680" y="2361206"/>
                  <a:pt x="0" y="2337526"/>
                  <a:pt x="0" y="2308315"/>
                </a:cubicBezTo>
                <a:lnTo>
                  <a:pt x="0" y="52891"/>
                </a:lnTo>
                <a:cubicBezTo>
                  <a:pt x="0" y="23680"/>
                  <a:pt x="23680" y="0"/>
                  <a:pt x="52891" y="0"/>
                </a:cubicBezTo>
                <a:close/>
              </a:path>
            </a:pathLst>
          </a:custGeom>
          <a:solidFill>
            <a:schemeClr val="bg1">
              <a:lumMod val="95000"/>
              <a:alpha val="20000"/>
            </a:schemeClr>
          </a:solidFill>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
        <p:nvSpPr>
          <p:cNvPr id="6" name="Picture Placeholder 5">
            <a:extLst>
              <a:ext uri="{FF2B5EF4-FFF2-40B4-BE49-F238E27FC236}">
                <a16:creationId xmlns:a16="http://schemas.microsoft.com/office/drawing/2014/main" id="{EC35913B-1BB2-4FEC-AC92-5636BDEE2817}"/>
              </a:ext>
            </a:extLst>
          </p:cNvPr>
          <p:cNvSpPr>
            <a:spLocks noGrp="1"/>
          </p:cNvSpPr>
          <p:nvPr>
            <p:ph type="pic" sz="quarter" idx="14"/>
          </p:nvPr>
        </p:nvSpPr>
        <p:spPr>
          <a:xfrm>
            <a:off x="1251155" y="1047135"/>
            <a:ext cx="9689690" cy="1537573"/>
          </a:xfrm>
          <a:custGeom>
            <a:avLst/>
            <a:gdLst>
              <a:gd name="connsiteX0" fmla="*/ 52891 w 3170575"/>
              <a:gd name="connsiteY0" fmla="*/ 0 h 2361206"/>
              <a:gd name="connsiteX1" fmla="*/ 3117684 w 3170575"/>
              <a:gd name="connsiteY1" fmla="*/ 0 h 2361206"/>
              <a:gd name="connsiteX2" fmla="*/ 3170575 w 3170575"/>
              <a:gd name="connsiteY2" fmla="*/ 52891 h 2361206"/>
              <a:gd name="connsiteX3" fmla="*/ 3170575 w 3170575"/>
              <a:gd name="connsiteY3" fmla="*/ 2308315 h 2361206"/>
              <a:gd name="connsiteX4" fmla="*/ 3117684 w 3170575"/>
              <a:gd name="connsiteY4" fmla="*/ 2361206 h 2361206"/>
              <a:gd name="connsiteX5" fmla="*/ 52891 w 3170575"/>
              <a:gd name="connsiteY5" fmla="*/ 2361206 h 2361206"/>
              <a:gd name="connsiteX6" fmla="*/ 0 w 3170575"/>
              <a:gd name="connsiteY6" fmla="*/ 2308315 h 2361206"/>
              <a:gd name="connsiteX7" fmla="*/ 0 w 3170575"/>
              <a:gd name="connsiteY7" fmla="*/ 52891 h 2361206"/>
              <a:gd name="connsiteX8" fmla="*/ 52891 w 3170575"/>
              <a:gd name="connsiteY8" fmla="*/ 0 h 236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0575" h="2361206">
                <a:moveTo>
                  <a:pt x="52891" y="0"/>
                </a:moveTo>
                <a:lnTo>
                  <a:pt x="3117684" y="0"/>
                </a:lnTo>
                <a:cubicBezTo>
                  <a:pt x="3146895" y="0"/>
                  <a:pt x="3170575" y="23680"/>
                  <a:pt x="3170575" y="52891"/>
                </a:cubicBezTo>
                <a:lnTo>
                  <a:pt x="3170575" y="2308315"/>
                </a:lnTo>
                <a:cubicBezTo>
                  <a:pt x="3170575" y="2337526"/>
                  <a:pt x="3146895" y="2361206"/>
                  <a:pt x="3117684" y="2361206"/>
                </a:cubicBezTo>
                <a:lnTo>
                  <a:pt x="52891" y="2361206"/>
                </a:lnTo>
                <a:cubicBezTo>
                  <a:pt x="23680" y="2361206"/>
                  <a:pt x="0" y="2337526"/>
                  <a:pt x="0" y="2308315"/>
                </a:cubicBezTo>
                <a:lnTo>
                  <a:pt x="0" y="52891"/>
                </a:lnTo>
                <a:cubicBezTo>
                  <a:pt x="0" y="23680"/>
                  <a:pt x="23680" y="0"/>
                  <a:pt x="52891" y="0"/>
                </a:cubicBezTo>
                <a:close/>
              </a:path>
            </a:pathLst>
          </a:custGeom>
          <a:solidFill>
            <a:schemeClr val="bg1">
              <a:lumMod val="95000"/>
              <a:alpha val="20000"/>
            </a:schemeClr>
          </a:solidFill>
          <a:effectLst>
            <a:outerShdw blurRad="1270000" dist="762000" dir="5400000" sx="80000" sy="80000" algn="t" rotWithShape="0">
              <a:schemeClr val="tx1">
                <a:lumMod val="95000"/>
                <a:lumOff val="5000"/>
                <a:alpha val="40000"/>
              </a:schemeClr>
            </a:outerShdw>
          </a:effectLst>
        </p:spPr>
        <p:txBody>
          <a:bodyPr wrap="square">
            <a:noAutofit/>
          </a:bodyPr>
          <a:lstStyle>
            <a:lvl1pPr marL="0" indent="0" algn="ctr">
              <a:buNone/>
              <a:defRPr sz="1400">
                <a:solidFill>
                  <a:schemeClr val="tx1">
                    <a:lumMod val="65000"/>
                    <a:lumOff val="35000"/>
                  </a:schemeClr>
                </a:solidFill>
              </a:defRPr>
            </a:lvl1pPr>
          </a:lstStyle>
          <a:p>
            <a:endParaRPr lang="id-ID" dirty="0"/>
          </a:p>
        </p:txBody>
      </p:sp>
    </p:spTree>
    <p:extLst>
      <p:ext uri="{BB962C8B-B14F-4D97-AF65-F5344CB8AC3E}">
        <p14:creationId xmlns:p14="http://schemas.microsoft.com/office/powerpoint/2010/main" val="2347738597"/>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Pr>
        <a:gradFill>
          <a:gsLst>
            <a:gs pos="100000">
              <a:srgbClr val="2A1B4D"/>
            </a:gs>
            <a:gs pos="0">
              <a:srgbClr val="392469"/>
            </a:gs>
          </a:gsLst>
          <a:lin ang="2700000" scaled="1"/>
        </a:gradFill>
        <a:effectLst/>
      </p:bgPr>
    </p:bg>
    <p:spTree>
      <p:nvGrpSpPr>
        <p:cNvPr id="1" name=""/>
        <p:cNvGrpSpPr/>
        <p:nvPr/>
      </p:nvGrpSpPr>
      <p:grpSpPr>
        <a:xfrm>
          <a:off x="0" y="0"/>
          <a:ext cx="0" cy="0"/>
          <a:chOff x="0" y="0"/>
          <a:chExt cx="0" cy="0"/>
        </a:xfrm>
      </p:grpSpPr>
      <p:sp>
        <p:nvSpPr>
          <p:cNvPr id="65" name="Picture Placeholder 13">
            <a:extLst>
              <a:ext uri="{FF2B5EF4-FFF2-40B4-BE49-F238E27FC236}">
                <a16:creationId xmlns:a16="http://schemas.microsoft.com/office/drawing/2014/main" id="{8B4AC146-7252-4390-9765-FF584EFAE5BC}"/>
              </a:ext>
            </a:extLst>
          </p:cNvPr>
          <p:cNvSpPr>
            <a:spLocks noGrp="1"/>
          </p:cNvSpPr>
          <p:nvPr>
            <p:ph type="pic" sz="quarter" idx="16"/>
          </p:nvPr>
        </p:nvSpPr>
        <p:spPr>
          <a:xfrm>
            <a:off x="1221658" y="1135629"/>
            <a:ext cx="4874342" cy="2403988"/>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bg1">
                    <a:lumMod val="75000"/>
                  </a:schemeClr>
                </a:solidFill>
              </a:defRPr>
            </a:lvl1pPr>
          </a:lstStyle>
          <a:p>
            <a:endParaRPr lang="id-ID"/>
          </a:p>
        </p:txBody>
      </p:sp>
      <p:sp>
        <p:nvSpPr>
          <p:cNvPr id="66" name="Picture Placeholder 13">
            <a:extLst>
              <a:ext uri="{FF2B5EF4-FFF2-40B4-BE49-F238E27FC236}">
                <a16:creationId xmlns:a16="http://schemas.microsoft.com/office/drawing/2014/main" id="{7D4E63B8-6B58-48DA-A2BA-CA773DC2FFDC}"/>
              </a:ext>
            </a:extLst>
          </p:cNvPr>
          <p:cNvSpPr>
            <a:spLocks noGrp="1"/>
          </p:cNvSpPr>
          <p:nvPr>
            <p:ph type="pic" sz="quarter" idx="17"/>
          </p:nvPr>
        </p:nvSpPr>
        <p:spPr>
          <a:xfrm>
            <a:off x="6096000" y="1135629"/>
            <a:ext cx="4874342" cy="2403988"/>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bg1">
                    <a:lumMod val="75000"/>
                  </a:schemeClr>
                </a:solidFill>
              </a:defRPr>
            </a:lvl1pPr>
          </a:lstStyle>
          <a:p>
            <a:endParaRPr lang="id-ID"/>
          </a:p>
        </p:txBody>
      </p:sp>
    </p:spTree>
    <p:extLst>
      <p:ext uri="{BB962C8B-B14F-4D97-AF65-F5344CB8AC3E}">
        <p14:creationId xmlns:p14="http://schemas.microsoft.com/office/powerpoint/2010/main" val="2740950917"/>
      </p:ext>
    </p:extLst>
  </p:cSld>
  <p:clrMapOvr>
    <a:masterClrMapping/>
  </p:clrMapOvr>
  <p:transition spd="slow" advTm="0">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28_Title Slide">
    <p:bg>
      <p:bgPr>
        <a:gradFill>
          <a:gsLst>
            <a:gs pos="100000">
              <a:srgbClr val="2A1B4D"/>
            </a:gs>
            <a:gs pos="0">
              <a:srgbClr val="392469"/>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D2CE9-2889-4AE6-8EE6-DC6B7BA421CF}"/>
              </a:ext>
            </a:extLst>
          </p:cNvPr>
          <p:cNvSpPr txBox="1"/>
          <p:nvPr userDrawn="1"/>
        </p:nvSpPr>
        <p:spPr>
          <a:xfrm rot="16200000">
            <a:off x="-1090434" y="3302043"/>
            <a:ext cx="3084284" cy="253916"/>
          </a:xfrm>
          <a:prstGeom prst="rect">
            <a:avLst/>
          </a:prstGeom>
          <a:noFill/>
        </p:spPr>
        <p:txBody>
          <a:bodyPr wrap="square" rtlCol="0">
            <a:spAutoFit/>
          </a:bodyPr>
          <a:lstStyle/>
          <a:p>
            <a:pPr algn="ctr"/>
            <a:r>
              <a:rPr lang="id-ID" sz="1000" strike="noStrike" spc="6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WWW.WEBSITE.COM</a:t>
            </a:r>
          </a:p>
        </p:txBody>
      </p:sp>
      <p:sp>
        <p:nvSpPr>
          <p:cNvPr id="3" name="TextBox 2">
            <a:extLst>
              <a:ext uri="{FF2B5EF4-FFF2-40B4-BE49-F238E27FC236}">
                <a16:creationId xmlns:a16="http://schemas.microsoft.com/office/drawing/2014/main" id="{209EA4DA-3C7D-4A25-B667-11DD51CAFF4D}"/>
              </a:ext>
            </a:extLst>
          </p:cNvPr>
          <p:cNvSpPr txBox="1"/>
          <p:nvPr userDrawn="1"/>
        </p:nvSpPr>
        <p:spPr>
          <a:xfrm rot="10800000" flipV="1">
            <a:off x="11026660" y="264527"/>
            <a:ext cx="1165340" cy="769441"/>
          </a:xfrm>
          <a:prstGeom prst="rect">
            <a:avLst/>
          </a:prstGeom>
          <a:noFill/>
        </p:spPr>
        <p:txBody>
          <a:bodyPr wrap="square" rtlCol="0">
            <a:spAutoFit/>
          </a:bodyPr>
          <a:lstStyle/>
          <a:p>
            <a:pPr algn="ctr"/>
            <a:fld id="{260E2A6B-A809-4840-BF14-8648BC0BDF87}" type="slidenum">
              <a:rPr lang="id-ID" sz="4400" b="0" i="0" smtClean="0">
                <a:solidFill>
                  <a:schemeClr val="bg1">
                    <a:lumMod val="95000"/>
                    <a:alpha val="30000"/>
                  </a:schemeClr>
                </a:solidFill>
                <a:latin typeface="Nexa Light" panose="02000000000000000000" pitchFamily="50" charset="0"/>
                <a:ea typeface="Roboto Condensed" panose="02000000000000000000" pitchFamily="2" charset="0"/>
                <a:cs typeface="Segoe UI" panose="020B0502040204020203" pitchFamily="34" charset="0"/>
              </a:rPr>
              <a:pPr algn="ctr"/>
              <a:t>‹#›</a:t>
            </a:fld>
            <a:endParaRPr lang="id-ID" sz="16600" b="0" i="0" dirty="0">
              <a:solidFill>
                <a:schemeClr val="bg1">
                  <a:lumMod val="95000"/>
                  <a:alpha val="30000"/>
                </a:schemeClr>
              </a:solidFill>
              <a:latin typeface="Nexa Light" panose="02000000000000000000" pitchFamily="50" charset="0"/>
              <a:ea typeface="Roboto Condensed" panose="02000000000000000000" pitchFamily="2" charset="0"/>
              <a:cs typeface="Segoe UI" panose="020B0502040204020203" pitchFamily="34" charset="0"/>
            </a:endParaRPr>
          </a:p>
        </p:txBody>
      </p:sp>
      <p:grpSp>
        <p:nvGrpSpPr>
          <p:cNvPr id="4" name="Group 3">
            <a:extLst>
              <a:ext uri="{FF2B5EF4-FFF2-40B4-BE49-F238E27FC236}">
                <a16:creationId xmlns:a16="http://schemas.microsoft.com/office/drawing/2014/main" id="{DA6F93CC-CD4D-4306-9DFF-C5AB312DFD23}"/>
              </a:ext>
            </a:extLst>
          </p:cNvPr>
          <p:cNvGrpSpPr/>
          <p:nvPr userDrawn="1"/>
        </p:nvGrpSpPr>
        <p:grpSpPr>
          <a:xfrm>
            <a:off x="9689075" y="401684"/>
            <a:ext cx="1330908" cy="260996"/>
            <a:chOff x="9689075" y="259789"/>
            <a:chExt cx="1330908" cy="260996"/>
          </a:xfrm>
        </p:grpSpPr>
        <p:grpSp>
          <p:nvGrpSpPr>
            <p:cNvPr id="5" name="Group 4">
              <a:extLst>
                <a:ext uri="{FF2B5EF4-FFF2-40B4-BE49-F238E27FC236}">
                  <a16:creationId xmlns:a16="http://schemas.microsoft.com/office/drawing/2014/main" id="{F196BF75-6D1E-4C23-B094-1C2D509DBB18}"/>
                </a:ext>
              </a:extLst>
            </p:cNvPr>
            <p:cNvGrpSpPr/>
            <p:nvPr/>
          </p:nvGrpSpPr>
          <p:grpSpPr>
            <a:xfrm>
              <a:off x="9689075" y="259789"/>
              <a:ext cx="1330908" cy="260996"/>
              <a:chOff x="9689075" y="259789"/>
              <a:chExt cx="1330908" cy="260996"/>
            </a:xfrm>
            <a:gradFill>
              <a:gsLst>
                <a:gs pos="100000">
                  <a:schemeClr val="accent1">
                    <a:lumMod val="75000"/>
                  </a:schemeClr>
                </a:gs>
                <a:gs pos="0">
                  <a:schemeClr val="accent1"/>
                </a:gs>
              </a:gsLst>
              <a:lin ang="2700000" scaled="1"/>
            </a:gradFill>
          </p:grpSpPr>
          <p:sp>
            <p:nvSpPr>
              <p:cNvPr id="12" name="Rectangle: Rounded Corners 11">
                <a:extLst>
                  <a:ext uri="{FF2B5EF4-FFF2-40B4-BE49-F238E27FC236}">
                    <a16:creationId xmlns:a16="http://schemas.microsoft.com/office/drawing/2014/main" id="{115C4214-AD41-4F1D-9BE8-B82C79EB4172}"/>
                  </a:ext>
                </a:extLst>
              </p:cNvPr>
              <p:cNvSpPr/>
              <p:nvPr/>
            </p:nvSpPr>
            <p:spPr>
              <a:xfrm>
                <a:off x="10004831" y="259790"/>
                <a:ext cx="1015152" cy="260995"/>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D48D6A8F-CAC1-4C59-B045-8A05C3D52310}"/>
                  </a:ext>
                </a:extLst>
              </p:cNvPr>
              <p:cNvSpPr/>
              <p:nvPr/>
            </p:nvSpPr>
            <p:spPr>
              <a:xfrm>
                <a:off x="9689075" y="259789"/>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6" name="Group 5">
              <a:extLst>
                <a:ext uri="{FF2B5EF4-FFF2-40B4-BE49-F238E27FC236}">
                  <a16:creationId xmlns:a16="http://schemas.microsoft.com/office/drawing/2014/main" id="{4F121935-3632-4250-B6B6-755604E418B7}"/>
                </a:ext>
              </a:extLst>
            </p:cNvPr>
            <p:cNvGrpSpPr/>
            <p:nvPr/>
          </p:nvGrpSpPr>
          <p:grpSpPr>
            <a:xfrm>
              <a:off x="10162216" y="324586"/>
              <a:ext cx="714668" cy="131402"/>
              <a:chOff x="16154665" y="10189581"/>
              <a:chExt cx="1457228" cy="267933"/>
            </a:xfrm>
            <a:solidFill>
              <a:schemeClr val="bg1"/>
            </a:solidFill>
          </p:grpSpPr>
          <p:sp>
            <p:nvSpPr>
              <p:cNvPr id="7" name="Freeform 85">
                <a:extLst>
                  <a:ext uri="{FF2B5EF4-FFF2-40B4-BE49-F238E27FC236}">
                    <a16:creationId xmlns:a16="http://schemas.microsoft.com/office/drawing/2014/main" id="{2028D35A-F110-4A84-B36F-BE07429ADEA1}"/>
                  </a:ext>
                </a:extLst>
              </p:cNvPr>
              <p:cNvSpPr>
                <a:spLocks noChangeArrowheads="1"/>
              </p:cNvSpPr>
              <p:nvPr userDrawn="1"/>
            </p:nvSpPr>
            <p:spPr bwMode="auto">
              <a:xfrm>
                <a:off x="16655090" y="10209366"/>
                <a:ext cx="284104" cy="228363"/>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grpFill/>
              <a:ln>
                <a:noFill/>
              </a:ln>
              <a:effectLst/>
            </p:spPr>
            <p:txBody>
              <a:bodyPr wrap="none" lIns="34290" tIns="17145" rIns="34290" bIns="17145" anchor="ctr"/>
              <a:lstStyle/>
              <a:p>
                <a:endParaRPr lang="en-US" sz="1400" dirty="0">
                  <a:solidFill>
                    <a:schemeClr val="bg1">
                      <a:alpha val="70000"/>
                    </a:schemeClr>
                  </a:solidFill>
                </a:endParaRPr>
              </a:p>
            </p:txBody>
          </p:sp>
          <p:grpSp>
            <p:nvGrpSpPr>
              <p:cNvPr id="8" name="Group 7">
                <a:extLst>
                  <a:ext uri="{FF2B5EF4-FFF2-40B4-BE49-F238E27FC236}">
                    <a16:creationId xmlns:a16="http://schemas.microsoft.com/office/drawing/2014/main" id="{D1BA7612-A35E-4448-A00E-F9872F96E971}"/>
                  </a:ext>
                </a:extLst>
              </p:cNvPr>
              <p:cNvGrpSpPr/>
              <p:nvPr userDrawn="1"/>
            </p:nvGrpSpPr>
            <p:grpSpPr>
              <a:xfrm>
                <a:off x="17295349" y="10202688"/>
                <a:ext cx="316544" cy="241718"/>
                <a:chOff x="10541000" y="3240088"/>
                <a:chExt cx="1282701" cy="979487"/>
              </a:xfrm>
              <a:grpFill/>
            </p:grpSpPr>
            <p:sp>
              <p:nvSpPr>
                <p:cNvPr id="10" name="Freeform 5">
                  <a:extLst>
                    <a:ext uri="{FF2B5EF4-FFF2-40B4-BE49-F238E27FC236}">
                      <a16:creationId xmlns:a16="http://schemas.microsoft.com/office/drawing/2014/main" id="{7BCF9784-D71B-4214-A93D-693CC570C14A}"/>
                    </a:ext>
                  </a:extLst>
                </p:cNvPr>
                <p:cNvSpPr>
                  <a:spLocks/>
                </p:cNvSpPr>
                <p:nvPr userDrawn="1"/>
              </p:nvSpPr>
              <p:spPr bwMode="auto">
                <a:xfrm>
                  <a:off x="10541000" y="3240088"/>
                  <a:ext cx="984250" cy="979487"/>
                </a:xfrm>
                <a:custGeom>
                  <a:avLst/>
                  <a:gdLst>
                    <a:gd name="T0" fmla="*/ 2709 w 2709"/>
                    <a:gd name="T1" fmla="*/ 1204 h 2709"/>
                    <a:gd name="T2" fmla="*/ 1445 w 2709"/>
                    <a:gd name="T3" fmla="*/ 1204 h 2709"/>
                    <a:gd name="T4" fmla="*/ 1445 w 2709"/>
                    <a:gd name="T5" fmla="*/ 1626 h 2709"/>
                    <a:gd name="T6" fmla="*/ 2216 w 2709"/>
                    <a:gd name="T7" fmla="*/ 1626 h 2709"/>
                    <a:gd name="T8" fmla="*/ 1355 w 2709"/>
                    <a:gd name="T9" fmla="*/ 2258 h 2709"/>
                    <a:gd name="T10" fmla="*/ 452 w 2709"/>
                    <a:gd name="T11" fmla="*/ 1355 h 2709"/>
                    <a:gd name="T12" fmla="*/ 1355 w 2709"/>
                    <a:gd name="T13" fmla="*/ 452 h 2709"/>
                    <a:gd name="T14" fmla="*/ 1997 w 2709"/>
                    <a:gd name="T15" fmla="*/ 720 h 2709"/>
                    <a:gd name="T16" fmla="*/ 2303 w 2709"/>
                    <a:gd name="T17" fmla="*/ 387 h 2709"/>
                    <a:gd name="T18" fmla="*/ 1355 w 2709"/>
                    <a:gd name="T19" fmla="*/ 0 h 2709"/>
                    <a:gd name="T20" fmla="*/ 0 w 2709"/>
                    <a:gd name="T21" fmla="*/ 1355 h 2709"/>
                    <a:gd name="T22" fmla="*/ 1355 w 2709"/>
                    <a:gd name="T23" fmla="*/ 2709 h 2709"/>
                    <a:gd name="T24" fmla="*/ 2709 w 2709"/>
                    <a:gd name="T25" fmla="*/ 1626 h 2709"/>
                    <a:gd name="T26" fmla="*/ 2709 w 2709"/>
                    <a:gd name="T27" fmla="*/ 1204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9" h="2709">
                      <a:moveTo>
                        <a:pt x="2709" y="1204"/>
                      </a:moveTo>
                      <a:lnTo>
                        <a:pt x="1445" y="1204"/>
                      </a:lnTo>
                      <a:lnTo>
                        <a:pt x="1445" y="1626"/>
                      </a:lnTo>
                      <a:lnTo>
                        <a:pt x="2216" y="1626"/>
                      </a:lnTo>
                      <a:cubicBezTo>
                        <a:pt x="2101" y="1992"/>
                        <a:pt x="1759" y="2258"/>
                        <a:pt x="1355" y="2258"/>
                      </a:cubicBezTo>
                      <a:cubicBezTo>
                        <a:pt x="856" y="2258"/>
                        <a:pt x="452" y="1854"/>
                        <a:pt x="452" y="1355"/>
                      </a:cubicBezTo>
                      <a:cubicBezTo>
                        <a:pt x="452" y="856"/>
                        <a:pt x="856" y="452"/>
                        <a:pt x="1355" y="452"/>
                      </a:cubicBezTo>
                      <a:cubicBezTo>
                        <a:pt x="1606" y="452"/>
                        <a:pt x="1833" y="554"/>
                        <a:pt x="1997" y="720"/>
                      </a:cubicBezTo>
                      <a:lnTo>
                        <a:pt x="2303" y="387"/>
                      </a:lnTo>
                      <a:cubicBezTo>
                        <a:pt x="2058" y="148"/>
                        <a:pt x="1724" y="0"/>
                        <a:pt x="1355" y="0"/>
                      </a:cubicBezTo>
                      <a:cubicBezTo>
                        <a:pt x="607" y="0"/>
                        <a:pt x="0" y="607"/>
                        <a:pt x="0" y="1355"/>
                      </a:cubicBezTo>
                      <a:cubicBezTo>
                        <a:pt x="0" y="2103"/>
                        <a:pt x="607" y="2709"/>
                        <a:pt x="1355" y="2709"/>
                      </a:cubicBezTo>
                      <a:cubicBezTo>
                        <a:pt x="2010" y="2709"/>
                        <a:pt x="2584" y="2244"/>
                        <a:pt x="2709" y="1626"/>
                      </a:cubicBezTo>
                      <a:lnTo>
                        <a:pt x="2709" y="1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11" name="Freeform 6">
                  <a:extLst>
                    <a:ext uri="{FF2B5EF4-FFF2-40B4-BE49-F238E27FC236}">
                      <a16:creationId xmlns:a16="http://schemas.microsoft.com/office/drawing/2014/main" id="{BC7B895F-16F1-4A38-A466-3BC3A680ADF2}"/>
                    </a:ext>
                  </a:extLst>
                </p:cNvPr>
                <p:cNvSpPr>
                  <a:spLocks/>
                </p:cNvSpPr>
                <p:nvPr userDrawn="1"/>
              </p:nvSpPr>
              <p:spPr bwMode="auto">
                <a:xfrm>
                  <a:off x="11555413" y="3581400"/>
                  <a:ext cx="268288" cy="268287"/>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grpSp>
          <p:sp>
            <p:nvSpPr>
              <p:cNvPr id="9" name="Freeform 75">
                <a:extLst>
                  <a:ext uri="{FF2B5EF4-FFF2-40B4-BE49-F238E27FC236}">
                    <a16:creationId xmlns:a16="http://schemas.microsoft.com/office/drawing/2014/main" id="{7E39B2CD-0531-4A07-A23D-1064721485C3}"/>
                  </a:ext>
                </a:extLst>
              </p:cNvPr>
              <p:cNvSpPr>
                <a:spLocks noChangeArrowheads="1"/>
              </p:cNvSpPr>
              <p:nvPr userDrawn="1"/>
            </p:nvSpPr>
            <p:spPr bwMode="auto">
              <a:xfrm>
                <a:off x="16154665" y="10189581"/>
                <a:ext cx="144271" cy="267933"/>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grpFill/>
              <a:ln>
                <a:noFill/>
              </a:ln>
              <a:effectLst/>
            </p:spPr>
            <p:txBody>
              <a:bodyPr wrap="none" lIns="34290" tIns="17145" rIns="34290" bIns="17145" anchor="ctr"/>
              <a:lstStyle/>
              <a:p>
                <a:endParaRPr lang="en-US" sz="1400" dirty="0">
                  <a:solidFill>
                    <a:schemeClr val="bg1">
                      <a:lumMod val="85000"/>
                    </a:schemeClr>
                  </a:solidFill>
                </a:endParaRPr>
              </a:p>
            </p:txBody>
          </p:sp>
        </p:grpSp>
      </p:grpSp>
      <p:grpSp>
        <p:nvGrpSpPr>
          <p:cNvPr id="14" name="Group 13">
            <a:extLst>
              <a:ext uri="{FF2B5EF4-FFF2-40B4-BE49-F238E27FC236}">
                <a16:creationId xmlns:a16="http://schemas.microsoft.com/office/drawing/2014/main" id="{DEB1A832-9B8C-4E82-BB3C-2E0679FE9BD1}"/>
              </a:ext>
            </a:extLst>
          </p:cNvPr>
          <p:cNvGrpSpPr/>
          <p:nvPr userDrawn="1"/>
        </p:nvGrpSpPr>
        <p:grpSpPr>
          <a:xfrm>
            <a:off x="1172018" y="360486"/>
            <a:ext cx="1244506" cy="267193"/>
            <a:chOff x="1072496" y="2371024"/>
            <a:chExt cx="9056843" cy="1944483"/>
          </a:xfrm>
          <a:gradFill>
            <a:gsLst>
              <a:gs pos="0">
                <a:schemeClr val="accent1"/>
              </a:gs>
              <a:gs pos="100000">
                <a:schemeClr val="accent1">
                  <a:lumMod val="75000"/>
                </a:schemeClr>
              </a:gs>
            </a:gsLst>
            <a:lin ang="2700000" scaled="1"/>
          </a:gradFill>
        </p:grpSpPr>
        <p:sp>
          <p:nvSpPr>
            <p:cNvPr id="15" name="Freeform: Shape 14">
              <a:extLst>
                <a:ext uri="{FF2B5EF4-FFF2-40B4-BE49-F238E27FC236}">
                  <a16:creationId xmlns:a16="http://schemas.microsoft.com/office/drawing/2014/main" id="{0597FDC9-4271-4E55-B0D7-A5A8BDD29EA3}"/>
                </a:ext>
              </a:extLst>
            </p:cNvPr>
            <p:cNvSpPr/>
            <p:nvPr/>
          </p:nvSpPr>
          <p:spPr>
            <a:xfrm>
              <a:off x="6184875" y="2849741"/>
              <a:ext cx="248187" cy="1434951"/>
            </a:xfrm>
            <a:custGeom>
              <a:avLst/>
              <a:gdLst/>
              <a:ahLst/>
              <a:cxnLst/>
              <a:rect l="l" t="t" r="r" b="b"/>
              <a:pathLst>
                <a:path w="67929" h="392750">
                  <a:moveTo>
                    <a:pt x="0" y="0"/>
                  </a:moveTo>
                  <a:lnTo>
                    <a:pt x="67929" y="0"/>
                  </a:lnTo>
                  <a:lnTo>
                    <a:pt x="67929" y="392750"/>
                  </a:lnTo>
                  <a:lnTo>
                    <a:pt x="0" y="3927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Freeform: Shape 15">
              <a:extLst>
                <a:ext uri="{FF2B5EF4-FFF2-40B4-BE49-F238E27FC236}">
                  <a16:creationId xmlns:a16="http://schemas.microsoft.com/office/drawing/2014/main" id="{8C0A6720-7782-4F9F-A518-BF19DA66F0C1}"/>
                </a:ext>
              </a:extLst>
            </p:cNvPr>
            <p:cNvSpPr/>
            <p:nvPr/>
          </p:nvSpPr>
          <p:spPr>
            <a:xfrm>
              <a:off x="6637284" y="2849741"/>
              <a:ext cx="248187" cy="1434951"/>
            </a:xfrm>
            <a:custGeom>
              <a:avLst/>
              <a:gdLst/>
              <a:ahLst/>
              <a:cxnLst/>
              <a:rect l="l" t="t" r="r" b="b"/>
              <a:pathLst>
                <a:path w="67929" h="392750">
                  <a:moveTo>
                    <a:pt x="0" y="0"/>
                  </a:moveTo>
                  <a:lnTo>
                    <a:pt x="67929" y="0"/>
                  </a:lnTo>
                  <a:lnTo>
                    <a:pt x="67929" y="392750"/>
                  </a:lnTo>
                  <a:lnTo>
                    <a:pt x="0" y="3927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Freeform: Shape 16">
              <a:extLst>
                <a:ext uri="{FF2B5EF4-FFF2-40B4-BE49-F238E27FC236}">
                  <a16:creationId xmlns:a16="http://schemas.microsoft.com/office/drawing/2014/main" id="{79AF0E4F-2AAA-4E6F-96D8-DC683B342990}"/>
                </a:ext>
              </a:extLst>
            </p:cNvPr>
            <p:cNvSpPr/>
            <p:nvPr/>
          </p:nvSpPr>
          <p:spPr>
            <a:xfrm>
              <a:off x="9369897" y="2987308"/>
              <a:ext cx="759442" cy="1310063"/>
            </a:xfrm>
            <a:custGeom>
              <a:avLst/>
              <a:gdLst/>
              <a:ahLst/>
              <a:cxnLst/>
              <a:rect l="l" t="t" r="r" b="b"/>
              <a:pathLst>
                <a:path w="207861" h="358568">
                  <a:moveTo>
                    <a:pt x="120193" y="0"/>
                  </a:moveTo>
                  <a:lnTo>
                    <a:pt x="120193" y="78677"/>
                  </a:lnTo>
                  <a:lnTo>
                    <a:pt x="196621" y="78677"/>
                  </a:lnTo>
                  <a:lnTo>
                    <a:pt x="196621" y="137614"/>
                  </a:lnTo>
                  <a:lnTo>
                    <a:pt x="119631" y="137614"/>
                  </a:lnTo>
                  <a:lnTo>
                    <a:pt x="119631" y="257367"/>
                  </a:lnTo>
                  <a:cubicBezTo>
                    <a:pt x="119795" y="270568"/>
                    <a:pt x="123120" y="280430"/>
                    <a:pt x="129606" y="286954"/>
                  </a:cubicBezTo>
                  <a:cubicBezTo>
                    <a:pt x="136092" y="293478"/>
                    <a:pt x="144756" y="296735"/>
                    <a:pt x="155597" y="296723"/>
                  </a:cubicBezTo>
                  <a:cubicBezTo>
                    <a:pt x="161018" y="296688"/>
                    <a:pt x="166614" y="295915"/>
                    <a:pt x="172386" y="294404"/>
                  </a:cubicBezTo>
                  <a:cubicBezTo>
                    <a:pt x="178158" y="292893"/>
                    <a:pt x="183614" y="290855"/>
                    <a:pt x="188754" y="288290"/>
                  </a:cubicBezTo>
                  <a:lnTo>
                    <a:pt x="207861" y="346682"/>
                  </a:lnTo>
                  <a:cubicBezTo>
                    <a:pt x="198190" y="350576"/>
                    <a:pt x="188871" y="353453"/>
                    <a:pt x="179903" y="355312"/>
                  </a:cubicBezTo>
                  <a:cubicBezTo>
                    <a:pt x="170934" y="357172"/>
                    <a:pt x="161334" y="358224"/>
                    <a:pt x="151101" y="358470"/>
                  </a:cubicBezTo>
                  <a:cubicBezTo>
                    <a:pt x="120665" y="359560"/>
                    <a:pt x="96586" y="351629"/>
                    <a:pt x="78864" y="334676"/>
                  </a:cubicBezTo>
                  <a:cubicBezTo>
                    <a:pt x="61141" y="317724"/>
                    <a:pt x="52087" y="291954"/>
                    <a:pt x="51702" y="257367"/>
                  </a:cubicBezTo>
                  <a:lnTo>
                    <a:pt x="51702" y="137614"/>
                  </a:lnTo>
                  <a:lnTo>
                    <a:pt x="0" y="137614"/>
                  </a:lnTo>
                  <a:lnTo>
                    <a:pt x="0" y="78677"/>
                  </a:lnTo>
                  <a:lnTo>
                    <a:pt x="51702" y="78677"/>
                  </a:lnTo>
                  <a:lnTo>
                    <a:pt x="51702" y="7306"/>
                  </a:lnTo>
                  <a:lnTo>
                    <a:pt x="12019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Freeform: Shape 17">
              <a:extLst>
                <a:ext uri="{FF2B5EF4-FFF2-40B4-BE49-F238E27FC236}">
                  <a16:creationId xmlns:a16="http://schemas.microsoft.com/office/drawing/2014/main" id="{EAED9358-E53D-4B0F-BBD1-4821BFC6D75E}"/>
                </a:ext>
              </a:extLst>
            </p:cNvPr>
            <p:cNvSpPr/>
            <p:nvPr/>
          </p:nvSpPr>
          <p:spPr>
            <a:xfrm>
              <a:off x="1719901" y="3241909"/>
              <a:ext cx="1053124" cy="1069479"/>
            </a:xfrm>
            <a:custGeom>
              <a:avLst/>
              <a:gdLst/>
              <a:ahLst/>
              <a:cxnLst/>
              <a:rect l="l" t="t" r="r" b="b"/>
              <a:pathLst>
                <a:path w="288242" h="292719">
                  <a:moveTo>
                    <a:pt x="147237" y="0"/>
                  </a:moveTo>
                  <a:cubicBezTo>
                    <a:pt x="194303" y="9"/>
                    <a:pt x="230550" y="14305"/>
                    <a:pt x="255979" y="42887"/>
                  </a:cubicBezTo>
                  <a:cubicBezTo>
                    <a:pt x="281409" y="71470"/>
                    <a:pt x="291805" y="114285"/>
                    <a:pt x="287169" y="171332"/>
                  </a:cubicBezTo>
                  <a:lnTo>
                    <a:pt x="70809" y="171332"/>
                  </a:lnTo>
                  <a:cubicBezTo>
                    <a:pt x="73197" y="188809"/>
                    <a:pt x="81486" y="202946"/>
                    <a:pt x="95676" y="213741"/>
                  </a:cubicBezTo>
                  <a:cubicBezTo>
                    <a:pt x="109866" y="224537"/>
                    <a:pt x="129113" y="230093"/>
                    <a:pt x="153419" y="230410"/>
                  </a:cubicBezTo>
                  <a:cubicBezTo>
                    <a:pt x="166590" y="230351"/>
                    <a:pt x="180148" y="228077"/>
                    <a:pt x="194092" y="223588"/>
                  </a:cubicBezTo>
                  <a:cubicBezTo>
                    <a:pt x="208036" y="219098"/>
                    <a:pt x="219205" y="212745"/>
                    <a:pt x="227600" y="204528"/>
                  </a:cubicBezTo>
                  <a:lnTo>
                    <a:pt x="271434" y="247811"/>
                  </a:lnTo>
                  <a:cubicBezTo>
                    <a:pt x="256319" y="262944"/>
                    <a:pt x="238078" y="274218"/>
                    <a:pt x="216711" y="281632"/>
                  </a:cubicBezTo>
                  <a:cubicBezTo>
                    <a:pt x="195345" y="289047"/>
                    <a:pt x="173872" y="292742"/>
                    <a:pt x="152295" y="292719"/>
                  </a:cubicBezTo>
                  <a:cubicBezTo>
                    <a:pt x="104152" y="292113"/>
                    <a:pt x="66828" y="278589"/>
                    <a:pt x="40321" y="252145"/>
                  </a:cubicBezTo>
                  <a:cubicBezTo>
                    <a:pt x="13815" y="225701"/>
                    <a:pt x="374" y="189970"/>
                    <a:pt x="0" y="144952"/>
                  </a:cubicBezTo>
                  <a:cubicBezTo>
                    <a:pt x="515" y="102018"/>
                    <a:pt x="13815" y="67319"/>
                    <a:pt x="39900" y="40853"/>
                  </a:cubicBezTo>
                  <a:cubicBezTo>
                    <a:pt x="65985" y="14387"/>
                    <a:pt x="101764" y="769"/>
                    <a:pt x="147237" y="0"/>
                  </a:cubicBezTo>
                  <a:close/>
                  <a:moveTo>
                    <a:pt x="149485" y="60623"/>
                  </a:moveTo>
                  <a:cubicBezTo>
                    <a:pt x="130659" y="60623"/>
                    <a:pt x="114362" y="65125"/>
                    <a:pt x="100593" y="74128"/>
                  </a:cubicBezTo>
                  <a:cubicBezTo>
                    <a:pt x="86825" y="83131"/>
                    <a:pt x="77271" y="96636"/>
                    <a:pt x="71933" y="114643"/>
                  </a:cubicBezTo>
                  <a:lnTo>
                    <a:pt x="221418" y="114643"/>
                  </a:lnTo>
                  <a:cubicBezTo>
                    <a:pt x="218912" y="96636"/>
                    <a:pt x="211279" y="83131"/>
                    <a:pt x="198517" y="74128"/>
                  </a:cubicBezTo>
                  <a:cubicBezTo>
                    <a:pt x="185756" y="65125"/>
                    <a:pt x="169412" y="60623"/>
                    <a:pt x="149485" y="606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Freeform: Shape 18">
              <a:extLst>
                <a:ext uri="{FF2B5EF4-FFF2-40B4-BE49-F238E27FC236}">
                  <a16:creationId xmlns:a16="http://schemas.microsoft.com/office/drawing/2014/main" id="{AB70A33B-B433-4249-A3C1-8457BE5B72CF}"/>
                </a:ext>
              </a:extLst>
            </p:cNvPr>
            <p:cNvSpPr/>
            <p:nvPr/>
          </p:nvSpPr>
          <p:spPr>
            <a:xfrm>
              <a:off x="4956358" y="3241909"/>
              <a:ext cx="1053119" cy="1069479"/>
            </a:xfrm>
            <a:custGeom>
              <a:avLst/>
              <a:gdLst/>
              <a:ahLst/>
              <a:cxnLst/>
              <a:rect l="l" t="t" r="r" b="b"/>
              <a:pathLst>
                <a:path w="288241" h="292719">
                  <a:moveTo>
                    <a:pt x="147237" y="0"/>
                  </a:moveTo>
                  <a:cubicBezTo>
                    <a:pt x="194303" y="9"/>
                    <a:pt x="230550" y="14305"/>
                    <a:pt x="255979" y="42887"/>
                  </a:cubicBezTo>
                  <a:cubicBezTo>
                    <a:pt x="281409" y="71470"/>
                    <a:pt x="291805" y="114285"/>
                    <a:pt x="287169" y="171332"/>
                  </a:cubicBezTo>
                  <a:lnTo>
                    <a:pt x="70809" y="171332"/>
                  </a:lnTo>
                  <a:cubicBezTo>
                    <a:pt x="73197" y="188809"/>
                    <a:pt x="81486" y="202946"/>
                    <a:pt x="95676" y="213741"/>
                  </a:cubicBezTo>
                  <a:cubicBezTo>
                    <a:pt x="109866" y="224537"/>
                    <a:pt x="129114" y="230093"/>
                    <a:pt x="153419" y="230410"/>
                  </a:cubicBezTo>
                  <a:cubicBezTo>
                    <a:pt x="166590" y="230351"/>
                    <a:pt x="180148" y="228077"/>
                    <a:pt x="194092" y="223588"/>
                  </a:cubicBezTo>
                  <a:cubicBezTo>
                    <a:pt x="208036" y="219098"/>
                    <a:pt x="219205" y="212745"/>
                    <a:pt x="227600" y="204528"/>
                  </a:cubicBezTo>
                  <a:lnTo>
                    <a:pt x="271434" y="247811"/>
                  </a:lnTo>
                  <a:cubicBezTo>
                    <a:pt x="256319" y="262944"/>
                    <a:pt x="238078" y="274218"/>
                    <a:pt x="216711" y="281632"/>
                  </a:cubicBezTo>
                  <a:cubicBezTo>
                    <a:pt x="195345" y="289047"/>
                    <a:pt x="173872" y="292742"/>
                    <a:pt x="152295" y="292719"/>
                  </a:cubicBezTo>
                  <a:cubicBezTo>
                    <a:pt x="104152" y="292113"/>
                    <a:pt x="66828" y="278589"/>
                    <a:pt x="40321" y="252145"/>
                  </a:cubicBezTo>
                  <a:cubicBezTo>
                    <a:pt x="13815" y="225701"/>
                    <a:pt x="374" y="189970"/>
                    <a:pt x="0" y="144952"/>
                  </a:cubicBezTo>
                  <a:cubicBezTo>
                    <a:pt x="515" y="102018"/>
                    <a:pt x="13815" y="67319"/>
                    <a:pt x="39900" y="40853"/>
                  </a:cubicBezTo>
                  <a:cubicBezTo>
                    <a:pt x="65985" y="14387"/>
                    <a:pt x="101764" y="769"/>
                    <a:pt x="147237" y="0"/>
                  </a:cubicBezTo>
                  <a:close/>
                  <a:moveTo>
                    <a:pt x="149485" y="60623"/>
                  </a:moveTo>
                  <a:cubicBezTo>
                    <a:pt x="130659" y="60623"/>
                    <a:pt x="114362" y="65125"/>
                    <a:pt x="100593" y="74128"/>
                  </a:cubicBezTo>
                  <a:cubicBezTo>
                    <a:pt x="86825" y="83131"/>
                    <a:pt x="77271" y="96636"/>
                    <a:pt x="71933" y="114643"/>
                  </a:cubicBezTo>
                  <a:lnTo>
                    <a:pt x="221418" y="114643"/>
                  </a:lnTo>
                  <a:cubicBezTo>
                    <a:pt x="218912" y="96636"/>
                    <a:pt x="211279" y="83131"/>
                    <a:pt x="198518" y="74128"/>
                  </a:cubicBezTo>
                  <a:cubicBezTo>
                    <a:pt x="185756" y="65125"/>
                    <a:pt x="169412" y="60623"/>
                    <a:pt x="149485" y="606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Freeform: Shape 19">
              <a:extLst>
                <a:ext uri="{FF2B5EF4-FFF2-40B4-BE49-F238E27FC236}">
                  <a16:creationId xmlns:a16="http://schemas.microsoft.com/office/drawing/2014/main" id="{A6E16686-FBD4-4745-ACD6-7A6D362A141A}"/>
                </a:ext>
              </a:extLst>
            </p:cNvPr>
            <p:cNvSpPr/>
            <p:nvPr/>
          </p:nvSpPr>
          <p:spPr>
            <a:xfrm>
              <a:off x="7044395" y="3241909"/>
              <a:ext cx="1053119" cy="1069479"/>
            </a:xfrm>
            <a:custGeom>
              <a:avLst/>
              <a:gdLst/>
              <a:ahLst/>
              <a:cxnLst/>
              <a:rect l="l" t="t" r="r" b="b"/>
              <a:pathLst>
                <a:path w="288241" h="292719">
                  <a:moveTo>
                    <a:pt x="147237" y="0"/>
                  </a:moveTo>
                  <a:cubicBezTo>
                    <a:pt x="194303" y="9"/>
                    <a:pt x="230550" y="14305"/>
                    <a:pt x="255979" y="42887"/>
                  </a:cubicBezTo>
                  <a:cubicBezTo>
                    <a:pt x="281409" y="71470"/>
                    <a:pt x="291805" y="114285"/>
                    <a:pt x="287169" y="171332"/>
                  </a:cubicBezTo>
                  <a:lnTo>
                    <a:pt x="70809" y="171332"/>
                  </a:lnTo>
                  <a:cubicBezTo>
                    <a:pt x="73197" y="188809"/>
                    <a:pt x="81486" y="202946"/>
                    <a:pt x="95676" y="213741"/>
                  </a:cubicBezTo>
                  <a:cubicBezTo>
                    <a:pt x="109866" y="224537"/>
                    <a:pt x="129114" y="230093"/>
                    <a:pt x="153419" y="230410"/>
                  </a:cubicBezTo>
                  <a:cubicBezTo>
                    <a:pt x="166590" y="230351"/>
                    <a:pt x="180148" y="228077"/>
                    <a:pt x="194092" y="223588"/>
                  </a:cubicBezTo>
                  <a:cubicBezTo>
                    <a:pt x="208036" y="219098"/>
                    <a:pt x="219205" y="212745"/>
                    <a:pt x="227600" y="204528"/>
                  </a:cubicBezTo>
                  <a:lnTo>
                    <a:pt x="271434" y="247811"/>
                  </a:lnTo>
                  <a:cubicBezTo>
                    <a:pt x="256319" y="262944"/>
                    <a:pt x="238078" y="274218"/>
                    <a:pt x="216712" y="281632"/>
                  </a:cubicBezTo>
                  <a:cubicBezTo>
                    <a:pt x="195345" y="289047"/>
                    <a:pt x="173873" y="292742"/>
                    <a:pt x="152295" y="292719"/>
                  </a:cubicBezTo>
                  <a:cubicBezTo>
                    <a:pt x="104153" y="292113"/>
                    <a:pt x="66828" y="278589"/>
                    <a:pt x="40322" y="252145"/>
                  </a:cubicBezTo>
                  <a:cubicBezTo>
                    <a:pt x="13815" y="225701"/>
                    <a:pt x="374" y="189970"/>
                    <a:pt x="0" y="144952"/>
                  </a:cubicBezTo>
                  <a:cubicBezTo>
                    <a:pt x="515" y="102018"/>
                    <a:pt x="13815" y="67319"/>
                    <a:pt x="39900" y="40853"/>
                  </a:cubicBezTo>
                  <a:cubicBezTo>
                    <a:pt x="65985" y="14387"/>
                    <a:pt x="101764" y="769"/>
                    <a:pt x="147237" y="0"/>
                  </a:cubicBezTo>
                  <a:close/>
                  <a:moveTo>
                    <a:pt x="149485" y="60623"/>
                  </a:moveTo>
                  <a:cubicBezTo>
                    <a:pt x="130659" y="60623"/>
                    <a:pt x="114362" y="65125"/>
                    <a:pt x="100593" y="74128"/>
                  </a:cubicBezTo>
                  <a:cubicBezTo>
                    <a:pt x="86825" y="83131"/>
                    <a:pt x="77271" y="96636"/>
                    <a:pt x="71933" y="114643"/>
                  </a:cubicBezTo>
                  <a:lnTo>
                    <a:pt x="221418" y="114643"/>
                  </a:lnTo>
                  <a:cubicBezTo>
                    <a:pt x="218912" y="96636"/>
                    <a:pt x="211279" y="83131"/>
                    <a:pt x="198518" y="74128"/>
                  </a:cubicBezTo>
                  <a:cubicBezTo>
                    <a:pt x="185756" y="65125"/>
                    <a:pt x="169412" y="60623"/>
                    <a:pt x="149485" y="606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Freeform: Shape 20">
              <a:extLst>
                <a:ext uri="{FF2B5EF4-FFF2-40B4-BE49-F238E27FC236}">
                  <a16:creationId xmlns:a16="http://schemas.microsoft.com/office/drawing/2014/main" id="{8EE5B341-F1D8-43C7-82C2-B66CE43B2013}"/>
                </a:ext>
              </a:extLst>
            </p:cNvPr>
            <p:cNvSpPr/>
            <p:nvPr/>
          </p:nvSpPr>
          <p:spPr>
            <a:xfrm>
              <a:off x="3932896" y="3243939"/>
              <a:ext cx="927804" cy="1071568"/>
            </a:xfrm>
            <a:custGeom>
              <a:avLst/>
              <a:gdLst/>
              <a:ahLst/>
              <a:cxnLst/>
              <a:rect l="l" t="t" r="r" b="b"/>
              <a:pathLst>
                <a:path w="253942" h="293291">
                  <a:moveTo>
                    <a:pt x="147167" y="6"/>
                  </a:moveTo>
                  <a:cubicBezTo>
                    <a:pt x="166649" y="-146"/>
                    <a:pt x="184445" y="2965"/>
                    <a:pt x="200555" y="9339"/>
                  </a:cubicBezTo>
                  <a:cubicBezTo>
                    <a:pt x="216665" y="15712"/>
                    <a:pt x="232213" y="26261"/>
                    <a:pt x="247199" y="40985"/>
                  </a:cubicBezTo>
                  <a:lnTo>
                    <a:pt x="203927" y="86490"/>
                  </a:lnTo>
                  <a:cubicBezTo>
                    <a:pt x="195673" y="79181"/>
                    <a:pt x="186751" y="73699"/>
                    <a:pt x="177163" y="70045"/>
                  </a:cubicBezTo>
                  <a:cubicBezTo>
                    <a:pt x="167574" y="66390"/>
                    <a:pt x="157950" y="64563"/>
                    <a:pt x="148291" y="64563"/>
                  </a:cubicBezTo>
                  <a:cubicBezTo>
                    <a:pt x="124805" y="64961"/>
                    <a:pt x="105745" y="72598"/>
                    <a:pt x="91110" y="87473"/>
                  </a:cubicBezTo>
                  <a:cubicBezTo>
                    <a:pt x="76475" y="102349"/>
                    <a:pt x="68936" y="122073"/>
                    <a:pt x="68491" y="146647"/>
                  </a:cubicBezTo>
                  <a:cubicBezTo>
                    <a:pt x="69100" y="173141"/>
                    <a:pt x="76873" y="193240"/>
                    <a:pt x="91813" y="206944"/>
                  </a:cubicBezTo>
                  <a:cubicBezTo>
                    <a:pt x="106752" y="220648"/>
                    <a:pt x="125203" y="227536"/>
                    <a:pt x="147167" y="227606"/>
                  </a:cubicBezTo>
                  <a:cubicBezTo>
                    <a:pt x="158231" y="227700"/>
                    <a:pt x="168979" y="225966"/>
                    <a:pt x="179410" y="222405"/>
                  </a:cubicBezTo>
                  <a:cubicBezTo>
                    <a:pt x="189842" y="218845"/>
                    <a:pt x="199325" y="212895"/>
                    <a:pt x="207861" y="204555"/>
                  </a:cubicBezTo>
                  <a:lnTo>
                    <a:pt x="253942" y="249499"/>
                  </a:lnTo>
                  <a:cubicBezTo>
                    <a:pt x="238043" y="265078"/>
                    <a:pt x="221371" y="276305"/>
                    <a:pt x="203927" y="283182"/>
                  </a:cubicBezTo>
                  <a:cubicBezTo>
                    <a:pt x="186482" y="290059"/>
                    <a:pt x="167562" y="293427"/>
                    <a:pt x="147167" y="293287"/>
                  </a:cubicBezTo>
                  <a:cubicBezTo>
                    <a:pt x="120052" y="293298"/>
                    <a:pt x="95428" y="287911"/>
                    <a:pt x="73297" y="277127"/>
                  </a:cubicBezTo>
                  <a:cubicBezTo>
                    <a:pt x="51166" y="266343"/>
                    <a:pt x="33499" y="250094"/>
                    <a:pt x="20297" y="228381"/>
                  </a:cubicBezTo>
                  <a:cubicBezTo>
                    <a:pt x="7094" y="206668"/>
                    <a:pt x="329" y="179423"/>
                    <a:pt x="0" y="146647"/>
                  </a:cubicBezTo>
                  <a:cubicBezTo>
                    <a:pt x="329" y="113870"/>
                    <a:pt x="7094" y="86625"/>
                    <a:pt x="20296" y="64912"/>
                  </a:cubicBezTo>
                  <a:cubicBezTo>
                    <a:pt x="33499" y="43198"/>
                    <a:pt x="51166" y="26949"/>
                    <a:pt x="73297" y="16165"/>
                  </a:cubicBezTo>
                  <a:cubicBezTo>
                    <a:pt x="95428" y="5381"/>
                    <a:pt x="120052" y="-5"/>
                    <a:pt x="147167"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Shape 21">
              <a:extLst>
                <a:ext uri="{FF2B5EF4-FFF2-40B4-BE49-F238E27FC236}">
                  <a16:creationId xmlns:a16="http://schemas.microsoft.com/office/drawing/2014/main" id="{6078E848-359F-4C45-B3C7-46010B54A7A1}"/>
                </a:ext>
              </a:extLst>
            </p:cNvPr>
            <p:cNvSpPr/>
            <p:nvPr/>
          </p:nvSpPr>
          <p:spPr>
            <a:xfrm>
              <a:off x="8266752" y="3256282"/>
              <a:ext cx="1001725" cy="1028412"/>
            </a:xfrm>
            <a:custGeom>
              <a:avLst/>
              <a:gdLst/>
              <a:ahLst/>
              <a:cxnLst/>
              <a:rect l="l" t="t" r="r" b="b"/>
              <a:pathLst>
                <a:path w="274174" h="281479">
                  <a:moveTo>
                    <a:pt x="156766" y="0"/>
                  </a:moveTo>
                  <a:cubicBezTo>
                    <a:pt x="190182" y="220"/>
                    <a:pt x="217900" y="11988"/>
                    <a:pt x="239919" y="35305"/>
                  </a:cubicBezTo>
                  <a:cubicBezTo>
                    <a:pt x="261939" y="58621"/>
                    <a:pt x="273357" y="92162"/>
                    <a:pt x="274174" y="135927"/>
                  </a:cubicBezTo>
                  <a:lnTo>
                    <a:pt x="274174" y="281479"/>
                  </a:lnTo>
                  <a:lnTo>
                    <a:pt x="205683" y="281479"/>
                  </a:lnTo>
                  <a:lnTo>
                    <a:pt x="205683" y="136489"/>
                  </a:lnTo>
                  <a:cubicBezTo>
                    <a:pt x="205636" y="114959"/>
                    <a:pt x="199967" y="97327"/>
                    <a:pt x="188675" y="83594"/>
                  </a:cubicBezTo>
                  <a:cubicBezTo>
                    <a:pt x="177382" y="69860"/>
                    <a:pt x="160749" y="62765"/>
                    <a:pt x="138774" y="62309"/>
                  </a:cubicBezTo>
                  <a:cubicBezTo>
                    <a:pt x="117373" y="62905"/>
                    <a:pt x="100294" y="70564"/>
                    <a:pt x="87538" y="85284"/>
                  </a:cubicBezTo>
                  <a:cubicBezTo>
                    <a:pt x="74782" y="100005"/>
                    <a:pt x="68245" y="118209"/>
                    <a:pt x="67929" y="139898"/>
                  </a:cubicBezTo>
                  <a:lnTo>
                    <a:pt x="67929" y="281479"/>
                  </a:lnTo>
                  <a:lnTo>
                    <a:pt x="0" y="281479"/>
                  </a:lnTo>
                  <a:lnTo>
                    <a:pt x="0" y="3934"/>
                  </a:lnTo>
                  <a:lnTo>
                    <a:pt x="61192" y="3934"/>
                  </a:lnTo>
                  <a:lnTo>
                    <a:pt x="65683" y="41539"/>
                  </a:lnTo>
                  <a:cubicBezTo>
                    <a:pt x="79598" y="27775"/>
                    <a:pt x="93934" y="17413"/>
                    <a:pt x="108693" y="10455"/>
                  </a:cubicBezTo>
                  <a:cubicBezTo>
                    <a:pt x="123452" y="3497"/>
                    <a:pt x="139476" y="11"/>
                    <a:pt x="1567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Freeform: Shape 22">
              <a:extLst>
                <a:ext uri="{FF2B5EF4-FFF2-40B4-BE49-F238E27FC236}">
                  <a16:creationId xmlns:a16="http://schemas.microsoft.com/office/drawing/2014/main" id="{BCD3325B-95FF-4CA6-99BC-403BDEFF1562}"/>
                </a:ext>
              </a:extLst>
            </p:cNvPr>
            <p:cNvSpPr/>
            <p:nvPr/>
          </p:nvSpPr>
          <p:spPr>
            <a:xfrm>
              <a:off x="2839575" y="3272708"/>
              <a:ext cx="1038936" cy="1011985"/>
            </a:xfrm>
            <a:custGeom>
              <a:avLst/>
              <a:gdLst/>
              <a:ahLst/>
              <a:cxnLst/>
              <a:rect l="l" t="t" r="r" b="b"/>
              <a:pathLst>
                <a:path w="284359" h="276983">
                  <a:moveTo>
                    <a:pt x="5620" y="0"/>
                  </a:moveTo>
                  <a:lnTo>
                    <a:pt x="87668" y="0"/>
                  </a:lnTo>
                  <a:lnTo>
                    <a:pt x="142180" y="93827"/>
                  </a:lnTo>
                  <a:lnTo>
                    <a:pt x="196691" y="0"/>
                  </a:lnTo>
                  <a:lnTo>
                    <a:pt x="278740" y="0"/>
                  </a:lnTo>
                  <a:lnTo>
                    <a:pt x="278740" y="2249"/>
                  </a:lnTo>
                  <a:lnTo>
                    <a:pt x="187700" y="136526"/>
                  </a:lnTo>
                  <a:lnTo>
                    <a:pt x="284359" y="275298"/>
                  </a:lnTo>
                  <a:lnTo>
                    <a:pt x="284359" y="276983"/>
                  </a:lnTo>
                  <a:lnTo>
                    <a:pt x="202311" y="276983"/>
                  </a:lnTo>
                  <a:lnTo>
                    <a:pt x="142180" y="184281"/>
                  </a:lnTo>
                  <a:lnTo>
                    <a:pt x="82048" y="276983"/>
                  </a:lnTo>
                  <a:lnTo>
                    <a:pt x="0" y="276983"/>
                  </a:lnTo>
                  <a:lnTo>
                    <a:pt x="0" y="275298"/>
                  </a:lnTo>
                  <a:lnTo>
                    <a:pt x="96660" y="136526"/>
                  </a:lnTo>
                  <a:lnTo>
                    <a:pt x="5620" y="2249"/>
                  </a:lnTo>
                  <a:lnTo>
                    <a:pt x="562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Teardrop 23">
              <a:extLst>
                <a:ext uri="{FF2B5EF4-FFF2-40B4-BE49-F238E27FC236}">
                  <a16:creationId xmlns:a16="http://schemas.microsoft.com/office/drawing/2014/main" id="{B24058A9-14FF-464C-828B-FD1513A0162A}"/>
                </a:ext>
              </a:extLst>
            </p:cNvPr>
            <p:cNvSpPr/>
            <p:nvPr/>
          </p:nvSpPr>
          <p:spPr>
            <a:xfrm rot="5948202">
              <a:off x="1072488" y="2371032"/>
              <a:ext cx="604114" cy="604098"/>
            </a:xfrm>
            <a:prstGeom prst="teardrop">
              <a:avLst>
                <a:gd name="adj" fmla="val 755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roup 24">
              <a:extLst>
                <a:ext uri="{FF2B5EF4-FFF2-40B4-BE49-F238E27FC236}">
                  <a16:creationId xmlns:a16="http://schemas.microsoft.com/office/drawing/2014/main" id="{61FA26D2-BD25-40A2-BAEB-1E8CA277CE6E}"/>
                </a:ext>
              </a:extLst>
            </p:cNvPr>
            <p:cNvGrpSpPr/>
            <p:nvPr/>
          </p:nvGrpSpPr>
          <p:grpSpPr>
            <a:xfrm rot="21336342">
              <a:off x="1567161" y="2969235"/>
              <a:ext cx="467924" cy="448584"/>
              <a:chOff x="1574827" y="2962330"/>
              <a:chExt cx="467924" cy="448584"/>
            </a:xfrm>
            <a:grpFill/>
          </p:grpSpPr>
          <p:sp>
            <p:nvSpPr>
              <p:cNvPr id="26" name="Rectangle 47">
                <a:extLst>
                  <a:ext uri="{FF2B5EF4-FFF2-40B4-BE49-F238E27FC236}">
                    <a16:creationId xmlns:a16="http://schemas.microsoft.com/office/drawing/2014/main" id="{CA87A5CA-62B8-41B3-9462-D09438F3403F}"/>
                  </a:ext>
                </a:extLst>
              </p:cNvPr>
              <p:cNvSpPr/>
              <p:nvPr/>
            </p:nvSpPr>
            <p:spPr>
              <a:xfrm rot="19297014">
                <a:off x="1717720" y="3246818"/>
                <a:ext cx="325031" cy="164096"/>
              </a:xfrm>
              <a:custGeom>
                <a:avLst/>
                <a:gdLst>
                  <a:gd name="connsiteX0" fmla="*/ 0 w 181266"/>
                  <a:gd name="connsiteY0" fmla="*/ 0 h 280864"/>
                  <a:gd name="connsiteX1" fmla="*/ 181266 w 181266"/>
                  <a:gd name="connsiteY1" fmla="*/ 0 h 280864"/>
                  <a:gd name="connsiteX2" fmla="*/ 181266 w 181266"/>
                  <a:gd name="connsiteY2" fmla="*/ 280864 h 280864"/>
                  <a:gd name="connsiteX3" fmla="*/ 0 w 181266"/>
                  <a:gd name="connsiteY3" fmla="*/ 280864 h 280864"/>
                  <a:gd name="connsiteX4" fmla="*/ 0 w 181266"/>
                  <a:gd name="connsiteY4" fmla="*/ 0 h 280864"/>
                  <a:gd name="connsiteX0" fmla="*/ 0 w 181266"/>
                  <a:gd name="connsiteY0" fmla="*/ 0 h 280864"/>
                  <a:gd name="connsiteX1" fmla="*/ 181266 w 181266"/>
                  <a:gd name="connsiteY1" fmla="*/ 0 h 280864"/>
                  <a:gd name="connsiteX2" fmla="*/ 181266 w 181266"/>
                  <a:gd name="connsiteY2" fmla="*/ 280864 h 280864"/>
                  <a:gd name="connsiteX3" fmla="*/ 0 w 181266"/>
                  <a:gd name="connsiteY3" fmla="*/ 280864 h 280864"/>
                  <a:gd name="connsiteX4" fmla="*/ 0 w 181266"/>
                  <a:gd name="connsiteY4" fmla="*/ 0 h 280864"/>
                  <a:gd name="connsiteX0" fmla="*/ 0 w 181266"/>
                  <a:gd name="connsiteY0" fmla="*/ 0 h 280864"/>
                  <a:gd name="connsiteX1" fmla="*/ 181266 w 181266"/>
                  <a:gd name="connsiteY1" fmla="*/ 0 h 280864"/>
                  <a:gd name="connsiteX2" fmla="*/ 181266 w 181266"/>
                  <a:gd name="connsiteY2" fmla="*/ 280864 h 280864"/>
                  <a:gd name="connsiteX3" fmla="*/ 0 w 181266"/>
                  <a:gd name="connsiteY3" fmla="*/ 280864 h 280864"/>
                  <a:gd name="connsiteX4" fmla="*/ 0 w 181266"/>
                  <a:gd name="connsiteY4" fmla="*/ 0 h 280864"/>
                  <a:gd name="connsiteX0" fmla="*/ 0 w 181266"/>
                  <a:gd name="connsiteY0" fmla="*/ 0 h 280864"/>
                  <a:gd name="connsiteX1" fmla="*/ 181266 w 181266"/>
                  <a:gd name="connsiteY1" fmla="*/ 0 h 280864"/>
                  <a:gd name="connsiteX2" fmla="*/ 181266 w 181266"/>
                  <a:gd name="connsiteY2" fmla="*/ 280864 h 280864"/>
                  <a:gd name="connsiteX3" fmla="*/ 0 w 181266"/>
                  <a:gd name="connsiteY3" fmla="*/ 280864 h 280864"/>
                  <a:gd name="connsiteX4" fmla="*/ 0 w 181266"/>
                  <a:gd name="connsiteY4" fmla="*/ 0 h 280864"/>
                  <a:gd name="connsiteX0" fmla="*/ 0 w 288143"/>
                  <a:gd name="connsiteY0" fmla="*/ 68362 h 280864"/>
                  <a:gd name="connsiteX1" fmla="*/ 288143 w 288143"/>
                  <a:gd name="connsiteY1" fmla="*/ 0 h 280864"/>
                  <a:gd name="connsiteX2" fmla="*/ 288143 w 288143"/>
                  <a:gd name="connsiteY2" fmla="*/ 280864 h 280864"/>
                  <a:gd name="connsiteX3" fmla="*/ 106877 w 288143"/>
                  <a:gd name="connsiteY3" fmla="*/ 280864 h 280864"/>
                  <a:gd name="connsiteX4" fmla="*/ 0 w 288143"/>
                  <a:gd name="connsiteY4" fmla="*/ 68362 h 280864"/>
                  <a:gd name="connsiteX0" fmla="*/ 0 w 417558"/>
                  <a:gd name="connsiteY0" fmla="*/ 0 h 212502"/>
                  <a:gd name="connsiteX1" fmla="*/ 417557 w 417558"/>
                  <a:gd name="connsiteY1" fmla="*/ 7506 h 212502"/>
                  <a:gd name="connsiteX2" fmla="*/ 288143 w 417558"/>
                  <a:gd name="connsiteY2" fmla="*/ 212502 h 212502"/>
                  <a:gd name="connsiteX3" fmla="*/ 106877 w 417558"/>
                  <a:gd name="connsiteY3" fmla="*/ 212502 h 212502"/>
                  <a:gd name="connsiteX4" fmla="*/ 0 w 417558"/>
                  <a:gd name="connsiteY4" fmla="*/ 0 h 212502"/>
                  <a:gd name="connsiteX0" fmla="*/ 0 w 417556"/>
                  <a:gd name="connsiteY0" fmla="*/ 0 h 212502"/>
                  <a:gd name="connsiteX1" fmla="*/ 417557 w 417556"/>
                  <a:gd name="connsiteY1" fmla="*/ 7506 h 212502"/>
                  <a:gd name="connsiteX2" fmla="*/ 288143 w 417556"/>
                  <a:gd name="connsiteY2" fmla="*/ 212502 h 212502"/>
                  <a:gd name="connsiteX3" fmla="*/ 106877 w 417556"/>
                  <a:gd name="connsiteY3" fmla="*/ 212502 h 212502"/>
                  <a:gd name="connsiteX4" fmla="*/ 0 w 417556"/>
                  <a:gd name="connsiteY4" fmla="*/ 0 h 212502"/>
                  <a:gd name="connsiteX0" fmla="*/ 0 w 417558"/>
                  <a:gd name="connsiteY0" fmla="*/ 0 h 212502"/>
                  <a:gd name="connsiteX1" fmla="*/ 417557 w 417558"/>
                  <a:gd name="connsiteY1" fmla="*/ 7506 h 212502"/>
                  <a:gd name="connsiteX2" fmla="*/ 288143 w 417558"/>
                  <a:gd name="connsiteY2" fmla="*/ 212502 h 212502"/>
                  <a:gd name="connsiteX3" fmla="*/ 106877 w 417558"/>
                  <a:gd name="connsiteY3" fmla="*/ 212502 h 212502"/>
                  <a:gd name="connsiteX4" fmla="*/ 0 w 417558"/>
                  <a:gd name="connsiteY4" fmla="*/ 0 h 212502"/>
                  <a:gd name="connsiteX0" fmla="*/ 0 w 449495"/>
                  <a:gd name="connsiteY0" fmla="*/ 4859 h 204996"/>
                  <a:gd name="connsiteX1" fmla="*/ 449496 w 449495"/>
                  <a:gd name="connsiteY1" fmla="*/ 0 h 204996"/>
                  <a:gd name="connsiteX2" fmla="*/ 320082 w 449495"/>
                  <a:gd name="connsiteY2" fmla="*/ 204996 h 204996"/>
                  <a:gd name="connsiteX3" fmla="*/ 138816 w 449495"/>
                  <a:gd name="connsiteY3" fmla="*/ 204996 h 204996"/>
                  <a:gd name="connsiteX4" fmla="*/ 0 w 449495"/>
                  <a:gd name="connsiteY4" fmla="*/ 4859 h 204996"/>
                  <a:gd name="connsiteX0" fmla="*/ 0 w 456584"/>
                  <a:gd name="connsiteY0" fmla="*/ 0 h 200137"/>
                  <a:gd name="connsiteX1" fmla="*/ 456583 w 456584"/>
                  <a:gd name="connsiteY1" fmla="*/ 16690 h 200137"/>
                  <a:gd name="connsiteX2" fmla="*/ 320082 w 456584"/>
                  <a:gd name="connsiteY2" fmla="*/ 200137 h 200137"/>
                  <a:gd name="connsiteX3" fmla="*/ 138816 w 456584"/>
                  <a:gd name="connsiteY3" fmla="*/ 200137 h 200137"/>
                  <a:gd name="connsiteX4" fmla="*/ 0 w 456584"/>
                  <a:gd name="connsiteY4" fmla="*/ 0 h 200137"/>
                  <a:gd name="connsiteX0" fmla="*/ 0 w 446466"/>
                  <a:gd name="connsiteY0" fmla="*/ 0 h 200137"/>
                  <a:gd name="connsiteX1" fmla="*/ 446467 w 446466"/>
                  <a:gd name="connsiteY1" fmla="*/ 8909 h 200137"/>
                  <a:gd name="connsiteX2" fmla="*/ 320082 w 446466"/>
                  <a:gd name="connsiteY2" fmla="*/ 200137 h 200137"/>
                  <a:gd name="connsiteX3" fmla="*/ 138816 w 446466"/>
                  <a:gd name="connsiteY3" fmla="*/ 200137 h 200137"/>
                  <a:gd name="connsiteX4" fmla="*/ 0 w 446466"/>
                  <a:gd name="connsiteY4" fmla="*/ 0 h 200137"/>
                  <a:gd name="connsiteX0" fmla="*/ 0 w 446468"/>
                  <a:gd name="connsiteY0" fmla="*/ 0 h 200137"/>
                  <a:gd name="connsiteX1" fmla="*/ 446467 w 446468"/>
                  <a:gd name="connsiteY1" fmla="*/ 8909 h 200137"/>
                  <a:gd name="connsiteX2" fmla="*/ 320082 w 446468"/>
                  <a:gd name="connsiteY2" fmla="*/ 200137 h 200137"/>
                  <a:gd name="connsiteX3" fmla="*/ 138816 w 446468"/>
                  <a:gd name="connsiteY3" fmla="*/ 200137 h 200137"/>
                  <a:gd name="connsiteX4" fmla="*/ 0 w 446468"/>
                  <a:gd name="connsiteY4" fmla="*/ 0 h 200137"/>
                  <a:gd name="connsiteX0" fmla="*/ 0 w 446466"/>
                  <a:gd name="connsiteY0" fmla="*/ 0 h 200137"/>
                  <a:gd name="connsiteX1" fmla="*/ 446467 w 446466"/>
                  <a:gd name="connsiteY1" fmla="*/ 8909 h 200137"/>
                  <a:gd name="connsiteX2" fmla="*/ 320082 w 446466"/>
                  <a:gd name="connsiteY2" fmla="*/ 200137 h 200137"/>
                  <a:gd name="connsiteX3" fmla="*/ 138816 w 446466"/>
                  <a:gd name="connsiteY3" fmla="*/ 200137 h 200137"/>
                  <a:gd name="connsiteX4" fmla="*/ 0 w 446466"/>
                  <a:gd name="connsiteY4" fmla="*/ 0 h 200137"/>
                  <a:gd name="connsiteX0" fmla="*/ 0 w 446468"/>
                  <a:gd name="connsiteY0" fmla="*/ 0 h 200137"/>
                  <a:gd name="connsiteX1" fmla="*/ 446467 w 446468"/>
                  <a:gd name="connsiteY1" fmla="*/ 8909 h 200137"/>
                  <a:gd name="connsiteX2" fmla="*/ 320082 w 446468"/>
                  <a:gd name="connsiteY2" fmla="*/ 200137 h 200137"/>
                  <a:gd name="connsiteX3" fmla="*/ 138816 w 446468"/>
                  <a:gd name="connsiteY3" fmla="*/ 200137 h 200137"/>
                  <a:gd name="connsiteX4" fmla="*/ 0 w 446468"/>
                  <a:gd name="connsiteY4" fmla="*/ 0 h 200137"/>
                  <a:gd name="connsiteX0" fmla="*/ 0 w 446466"/>
                  <a:gd name="connsiteY0" fmla="*/ 0 h 200137"/>
                  <a:gd name="connsiteX1" fmla="*/ 446467 w 446466"/>
                  <a:gd name="connsiteY1" fmla="*/ 8909 h 200137"/>
                  <a:gd name="connsiteX2" fmla="*/ 320082 w 446466"/>
                  <a:gd name="connsiteY2" fmla="*/ 200137 h 200137"/>
                  <a:gd name="connsiteX3" fmla="*/ 105440 w 446466"/>
                  <a:gd name="connsiteY3" fmla="*/ 190564 h 200137"/>
                  <a:gd name="connsiteX4" fmla="*/ 0 w 446466"/>
                  <a:gd name="connsiteY4" fmla="*/ 0 h 200137"/>
                  <a:gd name="connsiteX0" fmla="*/ 0 w 446468"/>
                  <a:gd name="connsiteY0" fmla="*/ 0 h 190564"/>
                  <a:gd name="connsiteX1" fmla="*/ 446467 w 446468"/>
                  <a:gd name="connsiteY1" fmla="*/ 8909 h 190564"/>
                  <a:gd name="connsiteX2" fmla="*/ 369632 w 446468"/>
                  <a:gd name="connsiteY2" fmla="*/ 189954 h 190564"/>
                  <a:gd name="connsiteX3" fmla="*/ 105440 w 446468"/>
                  <a:gd name="connsiteY3" fmla="*/ 190564 h 190564"/>
                  <a:gd name="connsiteX4" fmla="*/ 0 w 446468"/>
                  <a:gd name="connsiteY4" fmla="*/ 0 h 190564"/>
                  <a:gd name="connsiteX0" fmla="*/ 0 w 446466"/>
                  <a:gd name="connsiteY0" fmla="*/ 0 h 189954"/>
                  <a:gd name="connsiteX1" fmla="*/ 446467 w 446466"/>
                  <a:gd name="connsiteY1" fmla="*/ 8909 h 189954"/>
                  <a:gd name="connsiteX2" fmla="*/ 369632 w 446466"/>
                  <a:gd name="connsiteY2" fmla="*/ 189954 h 189954"/>
                  <a:gd name="connsiteX3" fmla="*/ 75874 w 446466"/>
                  <a:gd name="connsiteY3" fmla="*/ 185813 h 189954"/>
                  <a:gd name="connsiteX4" fmla="*/ 0 w 446466"/>
                  <a:gd name="connsiteY4" fmla="*/ 0 h 189954"/>
                  <a:gd name="connsiteX0" fmla="*/ 0 w 446468"/>
                  <a:gd name="connsiteY0" fmla="*/ 0 h 189954"/>
                  <a:gd name="connsiteX1" fmla="*/ 446467 w 446468"/>
                  <a:gd name="connsiteY1" fmla="*/ 8909 h 189954"/>
                  <a:gd name="connsiteX2" fmla="*/ 369632 w 446468"/>
                  <a:gd name="connsiteY2" fmla="*/ 189954 h 189954"/>
                  <a:gd name="connsiteX3" fmla="*/ 75874 w 446468"/>
                  <a:gd name="connsiteY3" fmla="*/ 185813 h 189954"/>
                  <a:gd name="connsiteX4" fmla="*/ 0 w 446468"/>
                  <a:gd name="connsiteY4" fmla="*/ 0 h 189954"/>
                  <a:gd name="connsiteX0" fmla="*/ 0 w 420586"/>
                  <a:gd name="connsiteY0" fmla="*/ 6265 h 181045"/>
                  <a:gd name="connsiteX1" fmla="*/ 420586 w 420586"/>
                  <a:gd name="connsiteY1" fmla="*/ 0 h 181045"/>
                  <a:gd name="connsiteX2" fmla="*/ 343751 w 420586"/>
                  <a:gd name="connsiteY2" fmla="*/ 181045 h 181045"/>
                  <a:gd name="connsiteX3" fmla="*/ 49993 w 420586"/>
                  <a:gd name="connsiteY3" fmla="*/ 176904 h 181045"/>
                  <a:gd name="connsiteX4" fmla="*/ 0 w 420586"/>
                  <a:gd name="connsiteY4" fmla="*/ 6265 h 181045"/>
                  <a:gd name="connsiteX0" fmla="*/ 0 w 420586"/>
                  <a:gd name="connsiteY0" fmla="*/ 6265 h 181045"/>
                  <a:gd name="connsiteX1" fmla="*/ 420586 w 420586"/>
                  <a:gd name="connsiteY1" fmla="*/ 0 h 181045"/>
                  <a:gd name="connsiteX2" fmla="*/ 343751 w 420586"/>
                  <a:gd name="connsiteY2" fmla="*/ 181045 h 181045"/>
                  <a:gd name="connsiteX3" fmla="*/ 49993 w 420586"/>
                  <a:gd name="connsiteY3" fmla="*/ 176904 h 181045"/>
                  <a:gd name="connsiteX4" fmla="*/ 0 w 420586"/>
                  <a:gd name="connsiteY4" fmla="*/ 6265 h 181045"/>
                  <a:gd name="connsiteX0" fmla="*/ 0 w 420586"/>
                  <a:gd name="connsiteY0" fmla="*/ 6266 h 181045"/>
                  <a:gd name="connsiteX1" fmla="*/ 420586 w 420586"/>
                  <a:gd name="connsiteY1" fmla="*/ 0 h 181045"/>
                  <a:gd name="connsiteX2" fmla="*/ 343751 w 420586"/>
                  <a:gd name="connsiteY2" fmla="*/ 181045 h 181045"/>
                  <a:gd name="connsiteX3" fmla="*/ 49993 w 420586"/>
                  <a:gd name="connsiteY3" fmla="*/ 176904 h 181045"/>
                  <a:gd name="connsiteX4" fmla="*/ 0 w 420586"/>
                  <a:gd name="connsiteY4" fmla="*/ 6266 h 181045"/>
                  <a:gd name="connsiteX0" fmla="*/ 0 w 420586"/>
                  <a:gd name="connsiteY0" fmla="*/ 6266 h 181045"/>
                  <a:gd name="connsiteX1" fmla="*/ 420586 w 420586"/>
                  <a:gd name="connsiteY1" fmla="*/ 0 h 181045"/>
                  <a:gd name="connsiteX2" fmla="*/ 343751 w 420586"/>
                  <a:gd name="connsiteY2" fmla="*/ 181045 h 181045"/>
                  <a:gd name="connsiteX3" fmla="*/ 49993 w 420586"/>
                  <a:gd name="connsiteY3" fmla="*/ 176904 h 181045"/>
                  <a:gd name="connsiteX4" fmla="*/ 0 w 420586"/>
                  <a:gd name="connsiteY4" fmla="*/ 6266 h 181045"/>
                  <a:gd name="connsiteX0" fmla="*/ 0 w 409408"/>
                  <a:gd name="connsiteY0" fmla="*/ 0 h 174779"/>
                  <a:gd name="connsiteX1" fmla="*/ 409408 w 409408"/>
                  <a:gd name="connsiteY1" fmla="*/ 9757 h 174779"/>
                  <a:gd name="connsiteX2" fmla="*/ 343751 w 409408"/>
                  <a:gd name="connsiteY2" fmla="*/ 174779 h 174779"/>
                  <a:gd name="connsiteX3" fmla="*/ 49993 w 409408"/>
                  <a:gd name="connsiteY3" fmla="*/ 170638 h 174779"/>
                  <a:gd name="connsiteX4" fmla="*/ 0 w 409408"/>
                  <a:gd name="connsiteY4" fmla="*/ 0 h 174779"/>
                  <a:gd name="connsiteX0" fmla="*/ 0 w 409408"/>
                  <a:gd name="connsiteY0" fmla="*/ 0 h 174779"/>
                  <a:gd name="connsiteX1" fmla="*/ 409408 w 409408"/>
                  <a:gd name="connsiteY1" fmla="*/ 9757 h 174779"/>
                  <a:gd name="connsiteX2" fmla="*/ 343751 w 409408"/>
                  <a:gd name="connsiteY2" fmla="*/ 174779 h 174779"/>
                  <a:gd name="connsiteX3" fmla="*/ 49993 w 409408"/>
                  <a:gd name="connsiteY3" fmla="*/ 170638 h 174779"/>
                  <a:gd name="connsiteX4" fmla="*/ 0 w 409408"/>
                  <a:gd name="connsiteY4" fmla="*/ 0 h 174779"/>
                  <a:gd name="connsiteX0" fmla="*/ 0 w 409408"/>
                  <a:gd name="connsiteY0" fmla="*/ 0 h 174779"/>
                  <a:gd name="connsiteX1" fmla="*/ 409408 w 409408"/>
                  <a:gd name="connsiteY1" fmla="*/ 9757 h 174779"/>
                  <a:gd name="connsiteX2" fmla="*/ 343751 w 409408"/>
                  <a:gd name="connsiteY2" fmla="*/ 174779 h 174779"/>
                  <a:gd name="connsiteX3" fmla="*/ 49993 w 409408"/>
                  <a:gd name="connsiteY3" fmla="*/ 170638 h 174779"/>
                  <a:gd name="connsiteX4" fmla="*/ 0 w 409408"/>
                  <a:gd name="connsiteY4" fmla="*/ 0 h 174779"/>
                  <a:gd name="connsiteX0" fmla="*/ -1 w 364324"/>
                  <a:gd name="connsiteY0" fmla="*/ 0 h 193130"/>
                  <a:gd name="connsiteX1" fmla="*/ 364324 w 364324"/>
                  <a:gd name="connsiteY1" fmla="*/ 28108 h 193130"/>
                  <a:gd name="connsiteX2" fmla="*/ 298667 w 364324"/>
                  <a:gd name="connsiteY2" fmla="*/ 193130 h 193130"/>
                  <a:gd name="connsiteX3" fmla="*/ 4909 w 364324"/>
                  <a:gd name="connsiteY3" fmla="*/ 188989 h 193130"/>
                  <a:gd name="connsiteX4" fmla="*/ -1 w 364324"/>
                  <a:gd name="connsiteY4" fmla="*/ 0 h 193130"/>
                  <a:gd name="connsiteX0" fmla="*/ 1 w 315838"/>
                  <a:gd name="connsiteY0" fmla="*/ 0 h 193130"/>
                  <a:gd name="connsiteX1" fmla="*/ 315839 w 315838"/>
                  <a:gd name="connsiteY1" fmla="*/ 14487 h 193130"/>
                  <a:gd name="connsiteX2" fmla="*/ 298669 w 315838"/>
                  <a:gd name="connsiteY2" fmla="*/ 193130 h 193130"/>
                  <a:gd name="connsiteX3" fmla="*/ 4911 w 315838"/>
                  <a:gd name="connsiteY3" fmla="*/ 188989 h 193130"/>
                  <a:gd name="connsiteX4" fmla="*/ 1 w 315838"/>
                  <a:gd name="connsiteY4" fmla="*/ 0 h 193130"/>
                  <a:gd name="connsiteX0" fmla="*/ -1 w 315838"/>
                  <a:gd name="connsiteY0" fmla="*/ 0 h 193130"/>
                  <a:gd name="connsiteX1" fmla="*/ 315837 w 315838"/>
                  <a:gd name="connsiteY1" fmla="*/ 14487 h 193130"/>
                  <a:gd name="connsiteX2" fmla="*/ 298667 w 315838"/>
                  <a:gd name="connsiteY2" fmla="*/ 193130 h 193130"/>
                  <a:gd name="connsiteX3" fmla="*/ 78904 w 315838"/>
                  <a:gd name="connsiteY3" fmla="*/ 172040 h 193130"/>
                  <a:gd name="connsiteX4" fmla="*/ -1 w 315838"/>
                  <a:gd name="connsiteY4" fmla="*/ 0 h 193130"/>
                  <a:gd name="connsiteX0" fmla="*/ 1 w 315838"/>
                  <a:gd name="connsiteY0" fmla="*/ 0 h 193130"/>
                  <a:gd name="connsiteX1" fmla="*/ 315839 w 315838"/>
                  <a:gd name="connsiteY1" fmla="*/ 14487 h 193130"/>
                  <a:gd name="connsiteX2" fmla="*/ 298669 w 315838"/>
                  <a:gd name="connsiteY2" fmla="*/ 193130 h 193130"/>
                  <a:gd name="connsiteX3" fmla="*/ 78906 w 315838"/>
                  <a:gd name="connsiteY3" fmla="*/ 172040 h 193130"/>
                  <a:gd name="connsiteX4" fmla="*/ 1 w 315838"/>
                  <a:gd name="connsiteY4" fmla="*/ 0 h 193130"/>
                  <a:gd name="connsiteX0" fmla="*/ -1 w 315838"/>
                  <a:gd name="connsiteY0" fmla="*/ 0 h 181764"/>
                  <a:gd name="connsiteX1" fmla="*/ 315837 w 315838"/>
                  <a:gd name="connsiteY1" fmla="*/ 14487 h 181764"/>
                  <a:gd name="connsiteX2" fmla="*/ 242031 w 315838"/>
                  <a:gd name="connsiteY2" fmla="*/ 181764 h 181764"/>
                  <a:gd name="connsiteX3" fmla="*/ 78904 w 315838"/>
                  <a:gd name="connsiteY3" fmla="*/ 172040 h 181764"/>
                  <a:gd name="connsiteX4" fmla="*/ -1 w 315838"/>
                  <a:gd name="connsiteY4" fmla="*/ 0 h 181764"/>
                  <a:gd name="connsiteX0" fmla="*/ 1 w 315838"/>
                  <a:gd name="connsiteY0" fmla="*/ 0 h 181764"/>
                  <a:gd name="connsiteX1" fmla="*/ 315839 w 315838"/>
                  <a:gd name="connsiteY1" fmla="*/ 14487 h 181764"/>
                  <a:gd name="connsiteX2" fmla="*/ 242033 w 315838"/>
                  <a:gd name="connsiteY2" fmla="*/ 181764 h 181764"/>
                  <a:gd name="connsiteX3" fmla="*/ 78906 w 315838"/>
                  <a:gd name="connsiteY3" fmla="*/ 172040 h 181764"/>
                  <a:gd name="connsiteX4" fmla="*/ 1 w 315838"/>
                  <a:gd name="connsiteY4" fmla="*/ 0 h 181764"/>
                  <a:gd name="connsiteX0" fmla="*/ -1 w 315838"/>
                  <a:gd name="connsiteY0" fmla="*/ 0 h 181764"/>
                  <a:gd name="connsiteX1" fmla="*/ 315837 w 315838"/>
                  <a:gd name="connsiteY1" fmla="*/ 14487 h 181764"/>
                  <a:gd name="connsiteX2" fmla="*/ 242031 w 315838"/>
                  <a:gd name="connsiteY2" fmla="*/ 181764 h 181764"/>
                  <a:gd name="connsiteX3" fmla="*/ 78904 w 315838"/>
                  <a:gd name="connsiteY3" fmla="*/ 172040 h 181764"/>
                  <a:gd name="connsiteX4" fmla="*/ -1 w 315838"/>
                  <a:gd name="connsiteY4" fmla="*/ 0 h 181764"/>
                  <a:gd name="connsiteX0" fmla="*/ 1 w 315838"/>
                  <a:gd name="connsiteY0" fmla="*/ 0 h 187750"/>
                  <a:gd name="connsiteX1" fmla="*/ 315839 w 315838"/>
                  <a:gd name="connsiteY1" fmla="*/ 14487 h 187750"/>
                  <a:gd name="connsiteX2" fmla="*/ 242033 w 315838"/>
                  <a:gd name="connsiteY2" fmla="*/ 181764 h 187750"/>
                  <a:gd name="connsiteX3" fmla="*/ 47623 w 315838"/>
                  <a:gd name="connsiteY3" fmla="*/ 187750 h 187750"/>
                  <a:gd name="connsiteX4" fmla="*/ 1 w 315838"/>
                  <a:gd name="connsiteY4" fmla="*/ 0 h 187750"/>
                  <a:gd name="connsiteX0" fmla="*/ -1 w 315838"/>
                  <a:gd name="connsiteY0" fmla="*/ 0 h 195459"/>
                  <a:gd name="connsiteX1" fmla="*/ 315837 w 315838"/>
                  <a:gd name="connsiteY1" fmla="*/ 14487 h 195459"/>
                  <a:gd name="connsiteX2" fmla="*/ 264763 w 315838"/>
                  <a:gd name="connsiteY2" fmla="*/ 195459 h 195459"/>
                  <a:gd name="connsiteX3" fmla="*/ 47621 w 315838"/>
                  <a:gd name="connsiteY3" fmla="*/ 187750 h 195459"/>
                  <a:gd name="connsiteX4" fmla="*/ -1 w 315838"/>
                  <a:gd name="connsiteY4" fmla="*/ 0 h 195459"/>
                  <a:gd name="connsiteX0" fmla="*/ 77765 w 393602"/>
                  <a:gd name="connsiteY0" fmla="*/ 0 h 220092"/>
                  <a:gd name="connsiteX1" fmla="*/ 393603 w 393602"/>
                  <a:gd name="connsiteY1" fmla="*/ 14487 h 220092"/>
                  <a:gd name="connsiteX2" fmla="*/ 342529 w 393602"/>
                  <a:gd name="connsiteY2" fmla="*/ 195459 h 220092"/>
                  <a:gd name="connsiteX3" fmla="*/ 0 w 393602"/>
                  <a:gd name="connsiteY3" fmla="*/ 220092 h 220092"/>
                  <a:gd name="connsiteX4" fmla="*/ 77765 w 393602"/>
                  <a:gd name="connsiteY4" fmla="*/ 0 h 220092"/>
                  <a:gd name="connsiteX0" fmla="*/ 77765 w 488239"/>
                  <a:gd name="connsiteY0" fmla="*/ 0 h 266821"/>
                  <a:gd name="connsiteX1" fmla="*/ 393603 w 488239"/>
                  <a:gd name="connsiteY1" fmla="*/ 14487 h 266821"/>
                  <a:gd name="connsiteX2" fmla="*/ 488239 w 488239"/>
                  <a:gd name="connsiteY2" fmla="*/ 266821 h 266821"/>
                  <a:gd name="connsiteX3" fmla="*/ 0 w 488239"/>
                  <a:gd name="connsiteY3" fmla="*/ 220092 h 266821"/>
                  <a:gd name="connsiteX4" fmla="*/ 77765 w 488239"/>
                  <a:gd name="connsiteY4" fmla="*/ 0 h 266821"/>
                  <a:gd name="connsiteX0" fmla="*/ 77765 w 488239"/>
                  <a:gd name="connsiteY0" fmla="*/ 0 h 266821"/>
                  <a:gd name="connsiteX1" fmla="*/ 393603 w 488239"/>
                  <a:gd name="connsiteY1" fmla="*/ 14487 h 266821"/>
                  <a:gd name="connsiteX2" fmla="*/ 488239 w 488239"/>
                  <a:gd name="connsiteY2" fmla="*/ 266821 h 266821"/>
                  <a:gd name="connsiteX3" fmla="*/ 0 w 488239"/>
                  <a:gd name="connsiteY3" fmla="*/ 220092 h 266821"/>
                  <a:gd name="connsiteX4" fmla="*/ 77765 w 488239"/>
                  <a:gd name="connsiteY4" fmla="*/ 0 h 266821"/>
                  <a:gd name="connsiteX0" fmla="*/ 77765 w 488239"/>
                  <a:gd name="connsiteY0" fmla="*/ 0 h 266821"/>
                  <a:gd name="connsiteX1" fmla="*/ 393603 w 488239"/>
                  <a:gd name="connsiteY1" fmla="*/ 14487 h 266821"/>
                  <a:gd name="connsiteX2" fmla="*/ 488239 w 488239"/>
                  <a:gd name="connsiteY2" fmla="*/ 266821 h 266821"/>
                  <a:gd name="connsiteX3" fmla="*/ 0 w 488239"/>
                  <a:gd name="connsiteY3" fmla="*/ 220092 h 266821"/>
                  <a:gd name="connsiteX4" fmla="*/ 77765 w 488239"/>
                  <a:gd name="connsiteY4" fmla="*/ 0 h 266821"/>
                  <a:gd name="connsiteX0" fmla="*/ 77765 w 488239"/>
                  <a:gd name="connsiteY0" fmla="*/ 0 h 266821"/>
                  <a:gd name="connsiteX1" fmla="*/ 393603 w 488239"/>
                  <a:gd name="connsiteY1" fmla="*/ 14487 h 266821"/>
                  <a:gd name="connsiteX2" fmla="*/ 488239 w 488239"/>
                  <a:gd name="connsiteY2" fmla="*/ 266821 h 266821"/>
                  <a:gd name="connsiteX3" fmla="*/ 0 w 488239"/>
                  <a:gd name="connsiteY3" fmla="*/ 220092 h 266821"/>
                  <a:gd name="connsiteX4" fmla="*/ 77765 w 488239"/>
                  <a:gd name="connsiteY4" fmla="*/ 0 h 266821"/>
                  <a:gd name="connsiteX0" fmla="*/ 77765 w 488239"/>
                  <a:gd name="connsiteY0" fmla="*/ 0 h 266821"/>
                  <a:gd name="connsiteX1" fmla="*/ 393603 w 488239"/>
                  <a:gd name="connsiteY1" fmla="*/ 14487 h 266821"/>
                  <a:gd name="connsiteX2" fmla="*/ 488239 w 488239"/>
                  <a:gd name="connsiteY2" fmla="*/ 266821 h 266821"/>
                  <a:gd name="connsiteX3" fmla="*/ 0 w 488239"/>
                  <a:gd name="connsiteY3" fmla="*/ 220092 h 266821"/>
                  <a:gd name="connsiteX4" fmla="*/ 77765 w 488239"/>
                  <a:gd name="connsiteY4" fmla="*/ 0 h 266821"/>
                  <a:gd name="connsiteX0" fmla="*/ 93657 w 504131"/>
                  <a:gd name="connsiteY0" fmla="*/ 0 h 266821"/>
                  <a:gd name="connsiteX1" fmla="*/ 409495 w 504131"/>
                  <a:gd name="connsiteY1" fmla="*/ 14487 h 266821"/>
                  <a:gd name="connsiteX2" fmla="*/ 504131 w 504131"/>
                  <a:gd name="connsiteY2" fmla="*/ 266821 h 266821"/>
                  <a:gd name="connsiteX3" fmla="*/ 0 w 504131"/>
                  <a:gd name="connsiteY3" fmla="*/ 197450 h 266821"/>
                  <a:gd name="connsiteX4" fmla="*/ 93657 w 504131"/>
                  <a:gd name="connsiteY4" fmla="*/ 0 h 266821"/>
                  <a:gd name="connsiteX0" fmla="*/ 93657 w 504131"/>
                  <a:gd name="connsiteY0" fmla="*/ 0 h 266821"/>
                  <a:gd name="connsiteX1" fmla="*/ 409495 w 504131"/>
                  <a:gd name="connsiteY1" fmla="*/ 14487 h 266821"/>
                  <a:gd name="connsiteX2" fmla="*/ 504131 w 504131"/>
                  <a:gd name="connsiteY2" fmla="*/ 266821 h 266821"/>
                  <a:gd name="connsiteX3" fmla="*/ 0 w 504131"/>
                  <a:gd name="connsiteY3" fmla="*/ 197450 h 266821"/>
                  <a:gd name="connsiteX4" fmla="*/ 93657 w 504131"/>
                  <a:gd name="connsiteY4" fmla="*/ 0 h 266821"/>
                  <a:gd name="connsiteX0" fmla="*/ 93657 w 549091"/>
                  <a:gd name="connsiteY0" fmla="*/ 0 h 233221"/>
                  <a:gd name="connsiteX1" fmla="*/ 409495 w 549091"/>
                  <a:gd name="connsiteY1" fmla="*/ 14487 h 233221"/>
                  <a:gd name="connsiteX2" fmla="*/ 549091 w 549091"/>
                  <a:gd name="connsiteY2" fmla="*/ 233221 h 233221"/>
                  <a:gd name="connsiteX3" fmla="*/ 0 w 549091"/>
                  <a:gd name="connsiteY3" fmla="*/ 197450 h 233221"/>
                  <a:gd name="connsiteX4" fmla="*/ 93657 w 549091"/>
                  <a:gd name="connsiteY4" fmla="*/ 0 h 233221"/>
                  <a:gd name="connsiteX0" fmla="*/ 93657 w 549091"/>
                  <a:gd name="connsiteY0" fmla="*/ 0 h 233221"/>
                  <a:gd name="connsiteX1" fmla="*/ 409495 w 549091"/>
                  <a:gd name="connsiteY1" fmla="*/ 14487 h 233221"/>
                  <a:gd name="connsiteX2" fmla="*/ 549091 w 549091"/>
                  <a:gd name="connsiteY2" fmla="*/ 233221 h 233221"/>
                  <a:gd name="connsiteX3" fmla="*/ 0 w 549091"/>
                  <a:gd name="connsiteY3" fmla="*/ 197450 h 233221"/>
                  <a:gd name="connsiteX4" fmla="*/ 93657 w 549091"/>
                  <a:gd name="connsiteY4" fmla="*/ 0 h 233221"/>
                  <a:gd name="connsiteX0" fmla="*/ 93657 w 549091"/>
                  <a:gd name="connsiteY0" fmla="*/ 0 h 233221"/>
                  <a:gd name="connsiteX1" fmla="*/ 409495 w 549091"/>
                  <a:gd name="connsiteY1" fmla="*/ 14487 h 233221"/>
                  <a:gd name="connsiteX2" fmla="*/ 549091 w 549091"/>
                  <a:gd name="connsiteY2" fmla="*/ 233221 h 233221"/>
                  <a:gd name="connsiteX3" fmla="*/ 0 w 549091"/>
                  <a:gd name="connsiteY3" fmla="*/ 197450 h 233221"/>
                  <a:gd name="connsiteX4" fmla="*/ 93657 w 549091"/>
                  <a:gd name="connsiteY4" fmla="*/ 0 h 233221"/>
                  <a:gd name="connsiteX0" fmla="*/ 93657 w 549091"/>
                  <a:gd name="connsiteY0" fmla="*/ 0 h 233221"/>
                  <a:gd name="connsiteX1" fmla="*/ 409495 w 549091"/>
                  <a:gd name="connsiteY1" fmla="*/ 14487 h 233221"/>
                  <a:gd name="connsiteX2" fmla="*/ 549091 w 549091"/>
                  <a:gd name="connsiteY2" fmla="*/ 233221 h 233221"/>
                  <a:gd name="connsiteX3" fmla="*/ 0 w 549091"/>
                  <a:gd name="connsiteY3" fmla="*/ 197450 h 233221"/>
                  <a:gd name="connsiteX4" fmla="*/ 93657 w 549091"/>
                  <a:gd name="connsiteY4" fmla="*/ 0 h 233221"/>
                  <a:gd name="connsiteX0" fmla="*/ 93657 w 549091"/>
                  <a:gd name="connsiteY0" fmla="*/ 0 h 233221"/>
                  <a:gd name="connsiteX1" fmla="*/ 441561 w 549091"/>
                  <a:gd name="connsiteY1" fmla="*/ 17371 h 233221"/>
                  <a:gd name="connsiteX2" fmla="*/ 549091 w 549091"/>
                  <a:gd name="connsiteY2" fmla="*/ 233221 h 233221"/>
                  <a:gd name="connsiteX3" fmla="*/ 0 w 549091"/>
                  <a:gd name="connsiteY3" fmla="*/ 197450 h 233221"/>
                  <a:gd name="connsiteX4" fmla="*/ 93657 w 549091"/>
                  <a:gd name="connsiteY4" fmla="*/ 0 h 233221"/>
                  <a:gd name="connsiteX0" fmla="*/ 93657 w 549091"/>
                  <a:gd name="connsiteY0" fmla="*/ 0 h 233221"/>
                  <a:gd name="connsiteX1" fmla="*/ 441561 w 549091"/>
                  <a:gd name="connsiteY1" fmla="*/ 17371 h 233221"/>
                  <a:gd name="connsiteX2" fmla="*/ 549091 w 549091"/>
                  <a:gd name="connsiteY2" fmla="*/ 233221 h 233221"/>
                  <a:gd name="connsiteX3" fmla="*/ 0 w 549091"/>
                  <a:gd name="connsiteY3" fmla="*/ 197450 h 233221"/>
                  <a:gd name="connsiteX4" fmla="*/ 93657 w 549091"/>
                  <a:gd name="connsiteY4" fmla="*/ 0 h 233221"/>
                  <a:gd name="connsiteX0" fmla="*/ 122692 w 549091"/>
                  <a:gd name="connsiteY0" fmla="*/ 0 h 216569"/>
                  <a:gd name="connsiteX1" fmla="*/ 441561 w 549091"/>
                  <a:gd name="connsiteY1" fmla="*/ 719 h 216569"/>
                  <a:gd name="connsiteX2" fmla="*/ 549091 w 549091"/>
                  <a:gd name="connsiteY2" fmla="*/ 216569 h 216569"/>
                  <a:gd name="connsiteX3" fmla="*/ 0 w 549091"/>
                  <a:gd name="connsiteY3" fmla="*/ 180798 h 216569"/>
                  <a:gd name="connsiteX4" fmla="*/ 122692 w 549091"/>
                  <a:gd name="connsiteY4" fmla="*/ 0 h 216569"/>
                  <a:gd name="connsiteX0" fmla="*/ 122692 w 549091"/>
                  <a:gd name="connsiteY0" fmla="*/ 0 h 216569"/>
                  <a:gd name="connsiteX1" fmla="*/ 441561 w 549091"/>
                  <a:gd name="connsiteY1" fmla="*/ 719 h 216569"/>
                  <a:gd name="connsiteX2" fmla="*/ 549091 w 549091"/>
                  <a:gd name="connsiteY2" fmla="*/ 216569 h 216569"/>
                  <a:gd name="connsiteX3" fmla="*/ 0 w 549091"/>
                  <a:gd name="connsiteY3" fmla="*/ 180798 h 216569"/>
                  <a:gd name="connsiteX4" fmla="*/ 122692 w 549091"/>
                  <a:gd name="connsiteY4" fmla="*/ 0 h 216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091" h="216569">
                    <a:moveTo>
                      <a:pt x="122692" y="0"/>
                    </a:moveTo>
                    <a:lnTo>
                      <a:pt x="441561" y="719"/>
                    </a:lnTo>
                    <a:cubicBezTo>
                      <a:pt x="202140" y="110786"/>
                      <a:pt x="406749" y="156453"/>
                      <a:pt x="549091" y="216569"/>
                    </a:cubicBezTo>
                    <a:lnTo>
                      <a:pt x="0" y="180798"/>
                    </a:lnTo>
                    <a:cubicBezTo>
                      <a:pt x="140464" y="131773"/>
                      <a:pt x="369148" y="103863"/>
                      <a:pt x="1226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Teardrop 26">
                <a:extLst>
                  <a:ext uri="{FF2B5EF4-FFF2-40B4-BE49-F238E27FC236}">
                    <a16:creationId xmlns:a16="http://schemas.microsoft.com/office/drawing/2014/main" id="{A236D7B3-3175-48FC-958A-18D4E050B95F}"/>
                  </a:ext>
                </a:extLst>
              </p:cNvPr>
              <p:cNvSpPr/>
              <p:nvPr/>
            </p:nvSpPr>
            <p:spPr>
              <a:xfrm rot="6196952">
                <a:off x="1574827" y="2962330"/>
                <a:ext cx="361270" cy="361270"/>
              </a:xfrm>
              <a:prstGeom prst="teardrop">
                <a:avLst>
                  <a:gd name="adj" fmla="val 773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grpSp>
        <p:nvGrpSpPr>
          <p:cNvPr id="28" name="Group 27">
            <a:extLst>
              <a:ext uri="{FF2B5EF4-FFF2-40B4-BE49-F238E27FC236}">
                <a16:creationId xmlns:a16="http://schemas.microsoft.com/office/drawing/2014/main" id="{5A7DBBA1-E284-41E8-B432-78FC31B9800E}"/>
              </a:ext>
            </a:extLst>
          </p:cNvPr>
          <p:cNvGrpSpPr/>
          <p:nvPr userDrawn="1"/>
        </p:nvGrpSpPr>
        <p:grpSpPr>
          <a:xfrm>
            <a:off x="1178695" y="6168649"/>
            <a:ext cx="2017159" cy="253916"/>
            <a:chOff x="1021995" y="9934119"/>
            <a:chExt cx="3227455" cy="406266"/>
          </a:xfrm>
        </p:grpSpPr>
        <p:sp>
          <p:nvSpPr>
            <p:cNvPr id="29" name="Freeform 62">
              <a:extLst>
                <a:ext uri="{FF2B5EF4-FFF2-40B4-BE49-F238E27FC236}">
                  <a16:creationId xmlns:a16="http://schemas.microsoft.com/office/drawing/2014/main" id="{8EB582C7-F97D-46A6-8E23-A087C7B9294F}"/>
                </a:ext>
              </a:extLst>
            </p:cNvPr>
            <p:cNvSpPr>
              <a:spLocks noEditPoints="1"/>
            </p:cNvSpPr>
            <p:nvPr/>
          </p:nvSpPr>
          <p:spPr bwMode="auto">
            <a:xfrm>
              <a:off x="1021995" y="10029143"/>
              <a:ext cx="219920" cy="21621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lgn="l"/>
              <a:endParaRPr lang="en-US" sz="1000" dirty="0">
                <a:solidFill>
                  <a:schemeClr val="bg1">
                    <a:lumMod val="75000"/>
                  </a:schemeClr>
                </a:solidFill>
                <a:latin typeface="Advent Pro" panose="02000506040000020004" pitchFamily="2" charset="0"/>
                <a:ea typeface="Roboto Condensed" panose="02000000000000000000" pitchFamily="2" charset="0"/>
              </a:endParaRPr>
            </a:p>
          </p:txBody>
        </p:sp>
        <p:sp>
          <p:nvSpPr>
            <p:cNvPr id="30" name="TextBox 29">
              <a:extLst>
                <a:ext uri="{FF2B5EF4-FFF2-40B4-BE49-F238E27FC236}">
                  <a16:creationId xmlns:a16="http://schemas.microsoft.com/office/drawing/2014/main" id="{C209C405-32A8-45F0-AC5F-63A396F4D63E}"/>
                </a:ext>
              </a:extLst>
            </p:cNvPr>
            <p:cNvSpPr txBox="1"/>
            <p:nvPr/>
          </p:nvSpPr>
          <p:spPr>
            <a:xfrm>
              <a:off x="1301976" y="9934119"/>
              <a:ext cx="2947474" cy="406266"/>
            </a:xfrm>
            <a:prstGeom prst="rect">
              <a:avLst/>
            </a:prstGeom>
            <a:noFill/>
          </p:spPr>
          <p:txBody>
            <a:bodyPr wrap="none" rtlCol="0">
              <a:spAutoFit/>
            </a:bodyPr>
            <a:lstStyle/>
            <a:p>
              <a:pPr algn="l"/>
              <a:r>
                <a:rPr lang="en-US"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2017.ALL RIGHTS</a:t>
              </a:r>
              <a:endParaRPr lang="id-ID"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grpSp>
      <p:cxnSp>
        <p:nvCxnSpPr>
          <p:cNvPr id="31" name="Straight Connector 30">
            <a:extLst>
              <a:ext uri="{FF2B5EF4-FFF2-40B4-BE49-F238E27FC236}">
                <a16:creationId xmlns:a16="http://schemas.microsoft.com/office/drawing/2014/main" id="{F604947E-ABE9-40AD-B0EE-B334172B3ED6}"/>
              </a:ext>
            </a:extLst>
          </p:cNvPr>
          <p:cNvCxnSpPr>
            <a:cxnSpLocks/>
          </p:cNvCxnSpPr>
          <p:nvPr userDrawn="1"/>
        </p:nvCxnSpPr>
        <p:spPr>
          <a:xfrm>
            <a:off x="1209330" y="865795"/>
            <a:ext cx="9773341" cy="0"/>
          </a:xfrm>
          <a:prstGeom prst="line">
            <a:avLst/>
          </a:prstGeom>
          <a:ln>
            <a:solidFill>
              <a:schemeClr val="bg1">
                <a:lumMod val="95000"/>
                <a:alpha val="5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79E13FA-7059-4517-8163-49B96E913F88}"/>
              </a:ext>
            </a:extLst>
          </p:cNvPr>
          <p:cNvGrpSpPr/>
          <p:nvPr userDrawn="1"/>
        </p:nvGrpSpPr>
        <p:grpSpPr>
          <a:xfrm>
            <a:off x="103976" y="861561"/>
            <a:ext cx="11984048" cy="11984048"/>
            <a:chOff x="3727902" y="-2563024"/>
            <a:chExt cx="11984048" cy="11984048"/>
          </a:xfrm>
        </p:grpSpPr>
        <p:sp>
          <p:nvSpPr>
            <p:cNvPr id="32" name="Oval 31">
              <a:extLst>
                <a:ext uri="{FF2B5EF4-FFF2-40B4-BE49-F238E27FC236}">
                  <a16:creationId xmlns:a16="http://schemas.microsoft.com/office/drawing/2014/main" id="{891A4018-6C45-4BB0-BFD1-8CF277F49260}"/>
                </a:ext>
              </a:extLst>
            </p:cNvPr>
            <p:cNvSpPr/>
            <p:nvPr userDrawn="1"/>
          </p:nvSpPr>
          <p:spPr>
            <a:xfrm>
              <a:off x="3727902" y="-2563024"/>
              <a:ext cx="11984048" cy="11984048"/>
            </a:xfrm>
            <a:prstGeom prst="ellipse">
              <a:avLst/>
            </a:prstGeom>
            <a:solidFill>
              <a:schemeClr val="bg1">
                <a:alpha val="1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3" name="Oval 32">
              <a:extLst>
                <a:ext uri="{FF2B5EF4-FFF2-40B4-BE49-F238E27FC236}">
                  <a16:creationId xmlns:a16="http://schemas.microsoft.com/office/drawing/2014/main" id="{773D82B9-3284-40D7-B03B-1BB3704F2211}"/>
                </a:ext>
              </a:extLst>
            </p:cNvPr>
            <p:cNvSpPr/>
            <p:nvPr userDrawn="1"/>
          </p:nvSpPr>
          <p:spPr>
            <a:xfrm>
              <a:off x="5865558" y="-425368"/>
              <a:ext cx="7708736" cy="7708736"/>
            </a:xfrm>
            <a:prstGeom prst="ellipse">
              <a:avLst/>
            </a:prstGeom>
            <a:solidFill>
              <a:schemeClr val="bg1">
                <a:alpha val="1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9401D599-2BBC-448D-9C02-82C4115223BB}"/>
                </a:ext>
              </a:extLst>
            </p:cNvPr>
            <p:cNvSpPr/>
            <p:nvPr userDrawn="1"/>
          </p:nvSpPr>
          <p:spPr>
            <a:xfrm>
              <a:off x="7720665" y="1429739"/>
              <a:ext cx="3998522" cy="3998522"/>
            </a:xfrm>
            <a:prstGeom prst="ellipse">
              <a:avLst/>
            </a:prstGeom>
            <a:solidFill>
              <a:schemeClr val="bg1">
                <a:alpha val="2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25169881"/>
      </p:ext>
    </p:extLst>
  </p:cSld>
  <p:clrMapOvr>
    <a:masterClrMapping/>
  </p:clrMapOvr>
  <p:transition spd="slow"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96A88-BA24-4101-BF65-3A4E92E78A5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40B9468-FDB9-432F-A1A1-6C66560C6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7AF4162-0B83-4207-987A-23FD00C28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4726CB0-F269-45DF-A74C-EF8CE0841A45}"/>
              </a:ext>
            </a:extLst>
          </p:cNvPr>
          <p:cNvSpPr>
            <a:spLocks noGrp="1"/>
          </p:cNvSpPr>
          <p:nvPr>
            <p:ph type="dt" sz="half" idx="10"/>
          </p:nvPr>
        </p:nvSpPr>
        <p:spPr/>
        <p:txBody>
          <a:bodyPr/>
          <a:lstStyle/>
          <a:p>
            <a:fld id="{A78D05C8-4494-493E-8BE5-FFD3C84485E8}" type="datetimeFigureOut">
              <a:rPr lang="zh-CN" altLang="en-US" smtClean="0"/>
              <a:t>2020/12/12</a:t>
            </a:fld>
            <a:endParaRPr lang="zh-CN" altLang="en-US"/>
          </a:p>
        </p:txBody>
      </p:sp>
      <p:sp>
        <p:nvSpPr>
          <p:cNvPr id="6" name="页脚占位符 5">
            <a:extLst>
              <a:ext uri="{FF2B5EF4-FFF2-40B4-BE49-F238E27FC236}">
                <a16:creationId xmlns:a16="http://schemas.microsoft.com/office/drawing/2014/main" id="{FE7FE7E4-2FA1-4085-8A14-CBB3BB7F5B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455B18-CAC0-4AB4-8CB4-3EB42EB23266}"/>
              </a:ext>
            </a:extLst>
          </p:cNvPr>
          <p:cNvSpPr>
            <a:spLocks noGrp="1"/>
          </p:cNvSpPr>
          <p:nvPr>
            <p:ph type="sldNum" sz="quarter" idx="12"/>
          </p:nvPr>
        </p:nvSpPr>
        <p:spPr/>
        <p:txBody>
          <a:bodyPr/>
          <a:lstStyle/>
          <a:p>
            <a:fld id="{1EAE853E-08DF-4062-8204-47AF7A782EDF}" type="slidenum">
              <a:rPr lang="zh-CN" altLang="en-US" smtClean="0"/>
              <a:t>‹#›</a:t>
            </a:fld>
            <a:endParaRPr lang="zh-CN" altLang="en-US"/>
          </a:p>
        </p:txBody>
      </p:sp>
    </p:spTree>
    <p:extLst>
      <p:ext uri="{BB962C8B-B14F-4D97-AF65-F5344CB8AC3E}">
        <p14:creationId xmlns:p14="http://schemas.microsoft.com/office/powerpoint/2010/main" val="498733685"/>
      </p:ext>
    </p:extLst>
  </p:cSld>
  <p:clrMapOvr>
    <a:masterClrMapping/>
  </p:clrMapOvr>
  <p:transition spd="slow" advTm="0">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35_Title Slide">
    <p:bg>
      <p:bgPr>
        <a:gradFill>
          <a:gsLst>
            <a:gs pos="100000">
              <a:srgbClr val="2A1B4D"/>
            </a:gs>
            <a:gs pos="0">
              <a:srgbClr val="392469"/>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7D2CE9-2889-4AE6-8EE6-DC6B7BA421CF}"/>
              </a:ext>
            </a:extLst>
          </p:cNvPr>
          <p:cNvSpPr txBox="1"/>
          <p:nvPr userDrawn="1"/>
        </p:nvSpPr>
        <p:spPr>
          <a:xfrm rot="16200000">
            <a:off x="-1090434" y="3302043"/>
            <a:ext cx="3084284" cy="253916"/>
          </a:xfrm>
          <a:prstGeom prst="rect">
            <a:avLst/>
          </a:prstGeom>
          <a:noFill/>
        </p:spPr>
        <p:txBody>
          <a:bodyPr wrap="square" rtlCol="0">
            <a:spAutoFit/>
          </a:bodyPr>
          <a:lstStyle/>
          <a:p>
            <a:pPr algn="ctr"/>
            <a:r>
              <a:rPr lang="id-ID" sz="1000" strike="noStrike" spc="6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WWW.WEBSITE.COM</a:t>
            </a:r>
          </a:p>
        </p:txBody>
      </p:sp>
      <p:sp>
        <p:nvSpPr>
          <p:cNvPr id="3" name="TextBox 2">
            <a:extLst>
              <a:ext uri="{FF2B5EF4-FFF2-40B4-BE49-F238E27FC236}">
                <a16:creationId xmlns:a16="http://schemas.microsoft.com/office/drawing/2014/main" id="{209EA4DA-3C7D-4A25-B667-11DD51CAFF4D}"/>
              </a:ext>
            </a:extLst>
          </p:cNvPr>
          <p:cNvSpPr txBox="1"/>
          <p:nvPr userDrawn="1"/>
        </p:nvSpPr>
        <p:spPr>
          <a:xfrm rot="10800000" flipV="1">
            <a:off x="11026660" y="264527"/>
            <a:ext cx="1165340" cy="769441"/>
          </a:xfrm>
          <a:prstGeom prst="rect">
            <a:avLst/>
          </a:prstGeom>
          <a:noFill/>
        </p:spPr>
        <p:txBody>
          <a:bodyPr wrap="square" rtlCol="0">
            <a:spAutoFit/>
          </a:bodyPr>
          <a:lstStyle/>
          <a:p>
            <a:pPr algn="ctr"/>
            <a:fld id="{260E2A6B-A809-4840-BF14-8648BC0BDF87}" type="slidenum">
              <a:rPr lang="id-ID" sz="4400" b="0" i="0" smtClean="0">
                <a:solidFill>
                  <a:schemeClr val="bg1">
                    <a:lumMod val="95000"/>
                    <a:alpha val="30000"/>
                  </a:schemeClr>
                </a:solidFill>
                <a:latin typeface="Nexa Light" panose="02000000000000000000" pitchFamily="50" charset="0"/>
                <a:ea typeface="Roboto Condensed" panose="02000000000000000000" pitchFamily="2" charset="0"/>
                <a:cs typeface="Segoe UI" panose="020B0502040204020203" pitchFamily="34" charset="0"/>
              </a:rPr>
              <a:pPr algn="ctr"/>
              <a:t>‹#›</a:t>
            </a:fld>
            <a:endParaRPr lang="id-ID" sz="16600" b="0" i="0" dirty="0">
              <a:solidFill>
                <a:schemeClr val="bg1">
                  <a:lumMod val="95000"/>
                  <a:alpha val="30000"/>
                </a:schemeClr>
              </a:solidFill>
              <a:latin typeface="Nexa Light" panose="02000000000000000000" pitchFamily="50" charset="0"/>
              <a:ea typeface="Roboto Condensed" panose="02000000000000000000" pitchFamily="2" charset="0"/>
              <a:cs typeface="Segoe UI" panose="020B0502040204020203" pitchFamily="34" charset="0"/>
            </a:endParaRPr>
          </a:p>
        </p:txBody>
      </p:sp>
      <p:grpSp>
        <p:nvGrpSpPr>
          <p:cNvPr id="4" name="Group 3">
            <a:extLst>
              <a:ext uri="{FF2B5EF4-FFF2-40B4-BE49-F238E27FC236}">
                <a16:creationId xmlns:a16="http://schemas.microsoft.com/office/drawing/2014/main" id="{DA6F93CC-CD4D-4306-9DFF-C5AB312DFD23}"/>
              </a:ext>
            </a:extLst>
          </p:cNvPr>
          <p:cNvGrpSpPr/>
          <p:nvPr userDrawn="1"/>
        </p:nvGrpSpPr>
        <p:grpSpPr>
          <a:xfrm>
            <a:off x="9689075" y="401684"/>
            <a:ext cx="1330908" cy="260996"/>
            <a:chOff x="9689075" y="259789"/>
            <a:chExt cx="1330908" cy="260996"/>
          </a:xfrm>
        </p:grpSpPr>
        <p:grpSp>
          <p:nvGrpSpPr>
            <p:cNvPr id="5" name="Group 4">
              <a:extLst>
                <a:ext uri="{FF2B5EF4-FFF2-40B4-BE49-F238E27FC236}">
                  <a16:creationId xmlns:a16="http://schemas.microsoft.com/office/drawing/2014/main" id="{F196BF75-6D1E-4C23-B094-1C2D509DBB18}"/>
                </a:ext>
              </a:extLst>
            </p:cNvPr>
            <p:cNvGrpSpPr/>
            <p:nvPr/>
          </p:nvGrpSpPr>
          <p:grpSpPr>
            <a:xfrm>
              <a:off x="9689075" y="259789"/>
              <a:ext cx="1330908" cy="260996"/>
              <a:chOff x="9689075" y="259789"/>
              <a:chExt cx="1330908" cy="260996"/>
            </a:xfrm>
            <a:gradFill>
              <a:gsLst>
                <a:gs pos="100000">
                  <a:schemeClr val="accent1">
                    <a:lumMod val="75000"/>
                  </a:schemeClr>
                </a:gs>
                <a:gs pos="0">
                  <a:schemeClr val="accent1"/>
                </a:gs>
              </a:gsLst>
              <a:lin ang="2700000" scaled="1"/>
            </a:gradFill>
          </p:grpSpPr>
          <p:sp>
            <p:nvSpPr>
              <p:cNvPr id="12" name="Rectangle: Rounded Corners 11">
                <a:extLst>
                  <a:ext uri="{FF2B5EF4-FFF2-40B4-BE49-F238E27FC236}">
                    <a16:creationId xmlns:a16="http://schemas.microsoft.com/office/drawing/2014/main" id="{115C4214-AD41-4F1D-9BE8-B82C79EB4172}"/>
                  </a:ext>
                </a:extLst>
              </p:cNvPr>
              <p:cNvSpPr/>
              <p:nvPr/>
            </p:nvSpPr>
            <p:spPr>
              <a:xfrm>
                <a:off x="10004831" y="259790"/>
                <a:ext cx="1015152" cy="260995"/>
              </a:xfrm>
              <a:prstGeom prst="roundRect">
                <a:avLst>
                  <a:gd name="adj" fmla="val 50000"/>
                </a:avLst>
              </a:prstGeom>
              <a:grpFill/>
              <a:ln>
                <a:noFill/>
              </a:ln>
              <a:effectLst>
                <a:outerShdw blurRad="1270000" sx="90000" sy="9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D48D6A8F-CAC1-4C59-B045-8A05C3D52310}"/>
                  </a:ext>
                </a:extLst>
              </p:cNvPr>
              <p:cNvSpPr/>
              <p:nvPr/>
            </p:nvSpPr>
            <p:spPr>
              <a:xfrm>
                <a:off x="9689075" y="259789"/>
                <a:ext cx="260998" cy="2609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6" name="Group 5">
              <a:extLst>
                <a:ext uri="{FF2B5EF4-FFF2-40B4-BE49-F238E27FC236}">
                  <a16:creationId xmlns:a16="http://schemas.microsoft.com/office/drawing/2014/main" id="{4F121935-3632-4250-B6B6-755604E418B7}"/>
                </a:ext>
              </a:extLst>
            </p:cNvPr>
            <p:cNvGrpSpPr/>
            <p:nvPr/>
          </p:nvGrpSpPr>
          <p:grpSpPr>
            <a:xfrm>
              <a:off x="10162216" y="324586"/>
              <a:ext cx="714668" cy="131402"/>
              <a:chOff x="16154665" y="10189581"/>
              <a:chExt cx="1457228" cy="267933"/>
            </a:xfrm>
            <a:solidFill>
              <a:schemeClr val="bg1"/>
            </a:solidFill>
          </p:grpSpPr>
          <p:sp>
            <p:nvSpPr>
              <p:cNvPr id="7" name="Freeform 85">
                <a:extLst>
                  <a:ext uri="{FF2B5EF4-FFF2-40B4-BE49-F238E27FC236}">
                    <a16:creationId xmlns:a16="http://schemas.microsoft.com/office/drawing/2014/main" id="{2028D35A-F110-4A84-B36F-BE07429ADEA1}"/>
                  </a:ext>
                </a:extLst>
              </p:cNvPr>
              <p:cNvSpPr>
                <a:spLocks noChangeArrowheads="1"/>
              </p:cNvSpPr>
              <p:nvPr userDrawn="1"/>
            </p:nvSpPr>
            <p:spPr bwMode="auto">
              <a:xfrm>
                <a:off x="16655090" y="10209366"/>
                <a:ext cx="284104" cy="228363"/>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grpFill/>
              <a:ln>
                <a:noFill/>
              </a:ln>
              <a:effectLst/>
            </p:spPr>
            <p:txBody>
              <a:bodyPr wrap="none" lIns="34290" tIns="17145" rIns="34290" bIns="17145" anchor="ctr"/>
              <a:lstStyle/>
              <a:p>
                <a:endParaRPr lang="en-US" sz="1400" dirty="0">
                  <a:solidFill>
                    <a:schemeClr val="bg1">
                      <a:alpha val="70000"/>
                    </a:schemeClr>
                  </a:solidFill>
                </a:endParaRPr>
              </a:p>
            </p:txBody>
          </p:sp>
          <p:grpSp>
            <p:nvGrpSpPr>
              <p:cNvPr id="8" name="Group 7">
                <a:extLst>
                  <a:ext uri="{FF2B5EF4-FFF2-40B4-BE49-F238E27FC236}">
                    <a16:creationId xmlns:a16="http://schemas.microsoft.com/office/drawing/2014/main" id="{D1BA7612-A35E-4448-A00E-F9872F96E971}"/>
                  </a:ext>
                </a:extLst>
              </p:cNvPr>
              <p:cNvGrpSpPr/>
              <p:nvPr userDrawn="1"/>
            </p:nvGrpSpPr>
            <p:grpSpPr>
              <a:xfrm>
                <a:off x="17295349" y="10202688"/>
                <a:ext cx="316544" cy="241718"/>
                <a:chOff x="10541000" y="3240088"/>
                <a:chExt cx="1282701" cy="979487"/>
              </a:xfrm>
              <a:grpFill/>
            </p:grpSpPr>
            <p:sp>
              <p:nvSpPr>
                <p:cNvPr id="10" name="Freeform 5">
                  <a:extLst>
                    <a:ext uri="{FF2B5EF4-FFF2-40B4-BE49-F238E27FC236}">
                      <a16:creationId xmlns:a16="http://schemas.microsoft.com/office/drawing/2014/main" id="{7BCF9784-D71B-4214-A93D-693CC570C14A}"/>
                    </a:ext>
                  </a:extLst>
                </p:cNvPr>
                <p:cNvSpPr>
                  <a:spLocks/>
                </p:cNvSpPr>
                <p:nvPr userDrawn="1"/>
              </p:nvSpPr>
              <p:spPr bwMode="auto">
                <a:xfrm>
                  <a:off x="10541000" y="3240088"/>
                  <a:ext cx="984250" cy="979487"/>
                </a:xfrm>
                <a:custGeom>
                  <a:avLst/>
                  <a:gdLst>
                    <a:gd name="T0" fmla="*/ 2709 w 2709"/>
                    <a:gd name="T1" fmla="*/ 1204 h 2709"/>
                    <a:gd name="T2" fmla="*/ 1445 w 2709"/>
                    <a:gd name="T3" fmla="*/ 1204 h 2709"/>
                    <a:gd name="T4" fmla="*/ 1445 w 2709"/>
                    <a:gd name="T5" fmla="*/ 1626 h 2709"/>
                    <a:gd name="T6" fmla="*/ 2216 w 2709"/>
                    <a:gd name="T7" fmla="*/ 1626 h 2709"/>
                    <a:gd name="T8" fmla="*/ 1355 w 2709"/>
                    <a:gd name="T9" fmla="*/ 2258 h 2709"/>
                    <a:gd name="T10" fmla="*/ 452 w 2709"/>
                    <a:gd name="T11" fmla="*/ 1355 h 2709"/>
                    <a:gd name="T12" fmla="*/ 1355 w 2709"/>
                    <a:gd name="T13" fmla="*/ 452 h 2709"/>
                    <a:gd name="T14" fmla="*/ 1997 w 2709"/>
                    <a:gd name="T15" fmla="*/ 720 h 2709"/>
                    <a:gd name="T16" fmla="*/ 2303 w 2709"/>
                    <a:gd name="T17" fmla="*/ 387 h 2709"/>
                    <a:gd name="T18" fmla="*/ 1355 w 2709"/>
                    <a:gd name="T19" fmla="*/ 0 h 2709"/>
                    <a:gd name="T20" fmla="*/ 0 w 2709"/>
                    <a:gd name="T21" fmla="*/ 1355 h 2709"/>
                    <a:gd name="T22" fmla="*/ 1355 w 2709"/>
                    <a:gd name="T23" fmla="*/ 2709 h 2709"/>
                    <a:gd name="T24" fmla="*/ 2709 w 2709"/>
                    <a:gd name="T25" fmla="*/ 1626 h 2709"/>
                    <a:gd name="T26" fmla="*/ 2709 w 2709"/>
                    <a:gd name="T27" fmla="*/ 1204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9" h="2709">
                      <a:moveTo>
                        <a:pt x="2709" y="1204"/>
                      </a:moveTo>
                      <a:lnTo>
                        <a:pt x="1445" y="1204"/>
                      </a:lnTo>
                      <a:lnTo>
                        <a:pt x="1445" y="1626"/>
                      </a:lnTo>
                      <a:lnTo>
                        <a:pt x="2216" y="1626"/>
                      </a:lnTo>
                      <a:cubicBezTo>
                        <a:pt x="2101" y="1992"/>
                        <a:pt x="1759" y="2258"/>
                        <a:pt x="1355" y="2258"/>
                      </a:cubicBezTo>
                      <a:cubicBezTo>
                        <a:pt x="856" y="2258"/>
                        <a:pt x="452" y="1854"/>
                        <a:pt x="452" y="1355"/>
                      </a:cubicBezTo>
                      <a:cubicBezTo>
                        <a:pt x="452" y="856"/>
                        <a:pt x="856" y="452"/>
                        <a:pt x="1355" y="452"/>
                      </a:cubicBezTo>
                      <a:cubicBezTo>
                        <a:pt x="1606" y="452"/>
                        <a:pt x="1833" y="554"/>
                        <a:pt x="1997" y="720"/>
                      </a:cubicBezTo>
                      <a:lnTo>
                        <a:pt x="2303" y="387"/>
                      </a:lnTo>
                      <a:cubicBezTo>
                        <a:pt x="2058" y="148"/>
                        <a:pt x="1724" y="0"/>
                        <a:pt x="1355" y="0"/>
                      </a:cubicBezTo>
                      <a:cubicBezTo>
                        <a:pt x="607" y="0"/>
                        <a:pt x="0" y="607"/>
                        <a:pt x="0" y="1355"/>
                      </a:cubicBezTo>
                      <a:cubicBezTo>
                        <a:pt x="0" y="2103"/>
                        <a:pt x="607" y="2709"/>
                        <a:pt x="1355" y="2709"/>
                      </a:cubicBezTo>
                      <a:cubicBezTo>
                        <a:pt x="2010" y="2709"/>
                        <a:pt x="2584" y="2244"/>
                        <a:pt x="2709" y="1626"/>
                      </a:cubicBezTo>
                      <a:lnTo>
                        <a:pt x="2709" y="1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11" name="Freeform 6">
                  <a:extLst>
                    <a:ext uri="{FF2B5EF4-FFF2-40B4-BE49-F238E27FC236}">
                      <a16:creationId xmlns:a16="http://schemas.microsoft.com/office/drawing/2014/main" id="{BC7B895F-16F1-4A38-A466-3BC3A680ADF2}"/>
                    </a:ext>
                  </a:extLst>
                </p:cNvPr>
                <p:cNvSpPr>
                  <a:spLocks/>
                </p:cNvSpPr>
                <p:nvPr userDrawn="1"/>
              </p:nvSpPr>
              <p:spPr bwMode="auto">
                <a:xfrm>
                  <a:off x="11555413" y="3581400"/>
                  <a:ext cx="268288" cy="268287"/>
                </a:xfrm>
                <a:custGeom>
                  <a:avLst/>
                  <a:gdLst>
                    <a:gd name="T0" fmla="*/ 739 w 739"/>
                    <a:gd name="T1" fmla="*/ 258 h 739"/>
                    <a:gd name="T2" fmla="*/ 480 w 739"/>
                    <a:gd name="T3" fmla="*/ 258 h 739"/>
                    <a:gd name="T4" fmla="*/ 480 w 739"/>
                    <a:gd name="T5" fmla="*/ 0 h 739"/>
                    <a:gd name="T6" fmla="*/ 258 w 739"/>
                    <a:gd name="T7" fmla="*/ 0 h 739"/>
                    <a:gd name="T8" fmla="*/ 258 w 739"/>
                    <a:gd name="T9" fmla="*/ 258 h 739"/>
                    <a:gd name="T10" fmla="*/ 0 w 739"/>
                    <a:gd name="T11" fmla="*/ 258 h 739"/>
                    <a:gd name="T12" fmla="*/ 0 w 739"/>
                    <a:gd name="T13" fmla="*/ 480 h 739"/>
                    <a:gd name="T14" fmla="*/ 258 w 739"/>
                    <a:gd name="T15" fmla="*/ 480 h 739"/>
                    <a:gd name="T16" fmla="*/ 258 w 739"/>
                    <a:gd name="T17" fmla="*/ 739 h 739"/>
                    <a:gd name="T18" fmla="*/ 480 w 739"/>
                    <a:gd name="T19" fmla="*/ 739 h 739"/>
                    <a:gd name="T20" fmla="*/ 480 w 739"/>
                    <a:gd name="T21" fmla="*/ 480 h 739"/>
                    <a:gd name="T22" fmla="*/ 739 w 739"/>
                    <a:gd name="T23" fmla="*/ 480 h 739"/>
                    <a:gd name="T24" fmla="*/ 739 w 739"/>
                    <a:gd name="T25" fmla="*/ 25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9" h="739">
                      <a:moveTo>
                        <a:pt x="739" y="258"/>
                      </a:moveTo>
                      <a:lnTo>
                        <a:pt x="480" y="258"/>
                      </a:lnTo>
                      <a:lnTo>
                        <a:pt x="480" y="0"/>
                      </a:lnTo>
                      <a:lnTo>
                        <a:pt x="258" y="0"/>
                      </a:lnTo>
                      <a:lnTo>
                        <a:pt x="258" y="258"/>
                      </a:lnTo>
                      <a:lnTo>
                        <a:pt x="0" y="258"/>
                      </a:lnTo>
                      <a:lnTo>
                        <a:pt x="0" y="480"/>
                      </a:lnTo>
                      <a:lnTo>
                        <a:pt x="258" y="480"/>
                      </a:lnTo>
                      <a:lnTo>
                        <a:pt x="258" y="739"/>
                      </a:lnTo>
                      <a:lnTo>
                        <a:pt x="480" y="739"/>
                      </a:lnTo>
                      <a:lnTo>
                        <a:pt x="480" y="480"/>
                      </a:lnTo>
                      <a:lnTo>
                        <a:pt x="739" y="480"/>
                      </a:lnTo>
                      <a:lnTo>
                        <a:pt x="739"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grpSp>
          <p:sp>
            <p:nvSpPr>
              <p:cNvPr id="9" name="Freeform 75">
                <a:extLst>
                  <a:ext uri="{FF2B5EF4-FFF2-40B4-BE49-F238E27FC236}">
                    <a16:creationId xmlns:a16="http://schemas.microsoft.com/office/drawing/2014/main" id="{7E39B2CD-0531-4A07-A23D-1064721485C3}"/>
                  </a:ext>
                </a:extLst>
              </p:cNvPr>
              <p:cNvSpPr>
                <a:spLocks noChangeArrowheads="1"/>
              </p:cNvSpPr>
              <p:nvPr userDrawn="1"/>
            </p:nvSpPr>
            <p:spPr bwMode="auto">
              <a:xfrm>
                <a:off x="16154665" y="10189581"/>
                <a:ext cx="144271" cy="267933"/>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grpFill/>
              <a:ln>
                <a:noFill/>
              </a:ln>
              <a:effectLst/>
            </p:spPr>
            <p:txBody>
              <a:bodyPr wrap="none" lIns="34290" tIns="17145" rIns="34290" bIns="17145" anchor="ctr"/>
              <a:lstStyle/>
              <a:p>
                <a:endParaRPr lang="en-US" sz="1400" dirty="0">
                  <a:solidFill>
                    <a:schemeClr val="bg1">
                      <a:lumMod val="85000"/>
                    </a:schemeClr>
                  </a:solidFill>
                </a:endParaRPr>
              </a:p>
            </p:txBody>
          </p:sp>
        </p:grpSp>
      </p:grpSp>
      <p:grpSp>
        <p:nvGrpSpPr>
          <p:cNvPr id="14" name="Group 13">
            <a:extLst>
              <a:ext uri="{FF2B5EF4-FFF2-40B4-BE49-F238E27FC236}">
                <a16:creationId xmlns:a16="http://schemas.microsoft.com/office/drawing/2014/main" id="{DEB1A832-9B8C-4E82-BB3C-2E0679FE9BD1}"/>
              </a:ext>
            </a:extLst>
          </p:cNvPr>
          <p:cNvGrpSpPr/>
          <p:nvPr userDrawn="1"/>
        </p:nvGrpSpPr>
        <p:grpSpPr>
          <a:xfrm>
            <a:off x="1172018" y="360486"/>
            <a:ext cx="1244506" cy="267193"/>
            <a:chOff x="1072496" y="2371024"/>
            <a:chExt cx="9056843" cy="1944483"/>
          </a:xfrm>
          <a:gradFill>
            <a:gsLst>
              <a:gs pos="0">
                <a:schemeClr val="accent1"/>
              </a:gs>
              <a:gs pos="100000">
                <a:schemeClr val="accent1">
                  <a:lumMod val="75000"/>
                </a:schemeClr>
              </a:gs>
            </a:gsLst>
            <a:lin ang="2700000" scaled="1"/>
          </a:gradFill>
        </p:grpSpPr>
        <p:sp>
          <p:nvSpPr>
            <p:cNvPr id="15" name="Freeform: Shape 14">
              <a:extLst>
                <a:ext uri="{FF2B5EF4-FFF2-40B4-BE49-F238E27FC236}">
                  <a16:creationId xmlns:a16="http://schemas.microsoft.com/office/drawing/2014/main" id="{0597FDC9-4271-4E55-B0D7-A5A8BDD29EA3}"/>
                </a:ext>
              </a:extLst>
            </p:cNvPr>
            <p:cNvSpPr/>
            <p:nvPr/>
          </p:nvSpPr>
          <p:spPr>
            <a:xfrm>
              <a:off x="6184875" y="2849741"/>
              <a:ext cx="248187" cy="1434951"/>
            </a:xfrm>
            <a:custGeom>
              <a:avLst/>
              <a:gdLst/>
              <a:ahLst/>
              <a:cxnLst/>
              <a:rect l="l" t="t" r="r" b="b"/>
              <a:pathLst>
                <a:path w="67929" h="392750">
                  <a:moveTo>
                    <a:pt x="0" y="0"/>
                  </a:moveTo>
                  <a:lnTo>
                    <a:pt x="67929" y="0"/>
                  </a:lnTo>
                  <a:lnTo>
                    <a:pt x="67929" y="392750"/>
                  </a:lnTo>
                  <a:lnTo>
                    <a:pt x="0" y="3927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Freeform: Shape 15">
              <a:extLst>
                <a:ext uri="{FF2B5EF4-FFF2-40B4-BE49-F238E27FC236}">
                  <a16:creationId xmlns:a16="http://schemas.microsoft.com/office/drawing/2014/main" id="{8C0A6720-7782-4F9F-A518-BF19DA66F0C1}"/>
                </a:ext>
              </a:extLst>
            </p:cNvPr>
            <p:cNvSpPr/>
            <p:nvPr/>
          </p:nvSpPr>
          <p:spPr>
            <a:xfrm>
              <a:off x="6637284" y="2849741"/>
              <a:ext cx="248187" cy="1434951"/>
            </a:xfrm>
            <a:custGeom>
              <a:avLst/>
              <a:gdLst/>
              <a:ahLst/>
              <a:cxnLst/>
              <a:rect l="l" t="t" r="r" b="b"/>
              <a:pathLst>
                <a:path w="67929" h="392750">
                  <a:moveTo>
                    <a:pt x="0" y="0"/>
                  </a:moveTo>
                  <a:lnTo>
                    <a:pt x="67929" y="0"/>
                  </a:lnTo>
                  <a:lnTo>
                    <a:pt x="67929" y="392750"/>
                  </a:lnTo>
                  <a:lnTo>
                    <a:pt x="0" y="3927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Freeform: Shape 16">
              <a:extLst>
                <a:ext uri="{FF2B5EF4-FFF2-40B4-BE49-F238E27FC236}">
                  <a16:creationId xmlns:a16="http://schemas.microsoft.com/office/drawing/2014/main" id="{79AF0E4F-2AAA-4E6F-96D8-DC683B342990}"/>
                </a:ext>
              </a:extLst>
            </p:cNvPr>
            <p:cNvSpPr/>
            <p:nvPr/>
          </p:nvSpPr>
          <p:spPr>
            <a:xfrm>
              <a:off x="9369897" y="2987308"/>
              <a:ext cx="759442" cy="1310063"/>
            </a:xfrm>
            <a:custGeom>
              <a:avLst/>
              <a:gdLst/>
              <a:ahLst/>
              <a:cxnLst/>
              <a:rect l="l" t="t" r="r" b="b"/>
              <a:pathLst>
                <a:path w="207861" h="358568">
                  <a:moveTo>
                    <a:pt x="120193" y="0"/>
                  </a:moveTo>
                  <a:lnTo>
                    <a:pt x="120193" y="78677"/>
                  </a:lnTo>
                  <a:lnTo>
                    <a:pt x="196621" y="78677"/>
                  </a:lnTo>
                  <a:lnTo>
                    <a:pt x="196621" y="137614"/>
                  </a:lnTo>
                  <a:lnTo>
                    <a:pt x="119631" y="137614"/>
                  </a:lnTo>
                  <a:lnTo>
                    <a:pt x="119631" y="257367"/>
                  </a:lnTo>
                  <a:cubicBezTo>
                    <a:pt x="119795" y="270568"/>
                    <a:pt x="123120" y="280430"/>
                    <a:pt x="129606" y="286954"/>
                  </a:cubicBezTo>
                  <a:cubicBezTo>
                    <a:pt x="136092" y="293478"/>
                    <a:pt x="144756" y="296735"/>
                    <a:pt x="155597" y="296723"/>
                  </a:cubicBezTo>
                  <a:cubicBezTo>
                    <a:pt x="161018" y="296688"/>
                    <a:pt x="166614" y="295915"/>
                    <a:pt x="172386" y="294404"/>
                  </a:cubicBezTo>
                  <a:cubicBezTo>
                    <a:pt x="178158" y="292893"/>
                    <a:pt x="183614" y="290855"/>
                    <a:pt x="188754" y="288290"/>
                  </a:cubicBezTo>
                  <a:lnTo>
                    <a:pt x="207861" y="346682"/>
                  </a:lnTo>
                  <a:cubicBezTo>
                    <a:pt x="198190" y="350576"/>
                    <a:pt x="188871" y="353453"/>
                    <a:pt x="179903" y="355312"/>
                  </a:cubicBezTo>
                  <a:cubicBezTo>
                    <a:pt x="170934" y="357172"/>
                    <a:pt x="161334" y="358224"/>
                    <a:pt x="151101" y="358470"/>
                  </a:cubicBezTo>
                  <a:cubicBezTo>
                    <a:pt x="120665" y="359560"/>
                    <a:pt x="96586" y="351629"/>
                    <a:pt x="78864" y="334676"/>
                  </a:cubicBezTo>
                  <a:cubicBezTo>
                    <a:pt x="61141" y="317724"/>
                    <a:pt x="52087" y="291954"/>
                    <a:pt x="51702" y="257367"/>
                  </a:cubicBezTo>
                  <a:lnTo>
                    <a:pt x="51702" y="137614"/>
                  </a:lnTo>
                  <a:lnTo>
                    <a:pt x="0" y="137614"/>
                  </a:lnTo>
                  <a:lnTo>
                    <a:pt x="0" y="78677"/>
                  </a:lnTo>
                  <a:lnTo>
                    <a:pt x="51702" y="78677"/>
                  </a:lnTo>
                  <a:lnTo>
                    <a:pt x="51702" y="7306"/>
                  </a:lnTo>
                  <a:lnTo>
                    <a:pt x="12019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Freeform: Shape 17">
              <a:extLst>
                <a:ext uri="{FF2B5EF4-FFF2-40B4-BE49-F238E27FC236}">
                  <a16:creationId xmlns:a16="http://schemas.microsoft.com/office/drawing/2014/main" id="{EAED9358-E53D-4B0F-BBD1-4821BFC6D75E}"/>
                </a:ext>
              </a:extLst>
            </p:cNvPr>
            <p:cNvSpPr/>
            <p:nvPr/>
          </p:nvSpPr>
          <p:spPr>
            <a:xfrm>
              <a:off x="1719901" y="3241909"/>
              <a:ext cx="1053124" cy="1069479"/>
            </a:xfrm>
            <a:custGeom>
              <a:avLst/>
              <a:gdLst/>
              <a:ahLst/>
              <a:cxnLst/>
              <a:rect l="l" t="t" r="r" b="b"/>
              <a:pathLst>
                <a:path w="288242" h="292719">
                  <a:moveTo>
                    <a:pt x="147237" y="0"/>
                  </a:moveTo>
                  <a:cubicBezTo>
                    <a:pt x="194303" y="9"/>
                    <a:pt x="230550" y="14305"/>
                    <a:pt x="255979" y="42887"/>
                  </a:cubicBezTo>
                  <a:cubicBezTo>
                    <a:pt x="281409" y="71470"/>
                    <a:pt x="291805" y="114285"/>
                    <a:pt x="287169" y="171332"/>
                  </a:cubicBezTo>
                  <a:lnTo>
                    <a:pt x="70809" y="171332"/>
                  </a:lnTo>
                  <a:cubicBezTo>
                    <a:pt x="73197" y="188809"/>
                    <a:pt x="81486" y="202946"/>
                    <a:pt x="95676" y="213741"/>
                  </a:cubicBezTo>
                  <a:cubicBezTo>
                    <a:pt x="109866" y="224537"/>
                    <a:pt x="129113" y="230093"/>
                    <a:pt x="153419" y="230410"/>
                  </a:cubicBezTo>
                  <a:cubicBezTo>
                    <a:pt x="166590" y="230351"/>
                    <a:pt x="180148" y="228077"/>
                    <a:pt x="194092" y="223588"/>
                  </a:cubicBezTo>
                  <a:cubicBezTo>
                    <a:pt x="208036" y="219098"/>
                    <a:pt x="219205" y="212745"/>
                    <a:pt x="227600" y="204528"/>
                  </a:cubicBezTo>
                  <a:lnTo>
                    <a:pt x="271434" y="247811"/>
                  </a:lnTo>
                  <a:cubicBezTo>
                    <a:pt x="256319" y="262944"/>
                    <a:pt x="238078" y="274218"/>
                    <a:pt x="216711" y="281632"/>
                  </a:cubicBezTo>
                  <a:cubicBezTo>
                    <a:pt x="195345" y="289047"/>
                    <a:pt x="173872" y="292742"/>
                    <a:pt x="152295" y="292719"/>
                  </a:cubicBezTo>
                  <a:cubicBezTo>
                    <a:pt x="104152" y="292113"/>
                    <a:pt x="66828" y="278589"/>
                    <a:pt x="40321" y="252145"/>
                  </a:cubicBezTo>
                  <a:cubicBezTo>
                    <a:pt x="13815" y="225701"/>
                    <a:pt x="374" y="189970"/>
                    <a:pt x="0" y="144952"/>
                  </a:cubicBezTo>
                  <a:cubicBezTo>
                    <a:pt x="515" y="102018"/>
                    <a:pt x="13815" y="67319"/>
                    <a:pt x="39900" y="40853"/>
                  </a:cubicBezTo>
                  <a:cubicBezTo>
                    <a:pt x="65985" y="14387"/>
                    <a:pt x="101764" y="769"/>
                    <a:pt x="147237" y="0"/>
                  </a:cubicBezTo>
                  <a:close/>
                  <a:moveTo>
                    <a:pt x="149485" y="60623"/>
                  </a:moveTo>
                  <a:cubicBezTo>
                    <a:pt x="130659" y="60623"/>
                    <a:pt x="114362" y="65125"/>
                    <a:pt x="100593" y="74128"/>
                  </a:cubicBezTo>
                  <a:cubicBezTo>
                    <a:pt x="86825" y="83131"/>
                    <a:pt x="77271" y="96636"/>
                    <a:pt x="71933" y="114643"/>
                  </a:cubicBezTo>
                  <a:lnTo>
                    <a:pt x="221418" y="114643"/>
                  </a:lnTo>
                  <a:cubicBezTo>
                    <a:pt x="218912" y="96636"/>
                    <a:pt x="211279" y="83131"/>
                    <a:pt x="198517" y="74128"/>
                  </a:cubicBezTo>
                  <a:cubicBezTo>
                    <a:pt x="185756" y="65125"/>
                    <a:pt x="169412" y="60623"/>
                    <a:pt x="149485" y="606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Freeform: Shape 18">
              <a:extLst>
                <a:ext uri="{FF2B5EF4-FFF2-40B4-BE49-F238E27FC236}">
                  <a16:creationId xmlns:a16="http://schemas.microsoft.com/office/drawing/2014/main" id="{AB70A33B-B433-4249-A3C1-8457BE5B72CF}"/>
                </a:ext>
              </a:extLst>
            </p:cNvPr>
            <p:cNvSpPr/>
            <p:nvPr/>
          </p:nvSpPr>
          <p:spPr>
            <a:xfrm>
              <a:off x="4956358" y="3241909"/>
              <a:ext cx="1053119" cy="1069479"/>
            </a:xfrm>
            <a:custGeom>
              <a:avLst/>
              <a:gdLst/>
              <a:ahLst/>
              <a:cxnLst/>
              <a:rect l="l" t="t" r="r" b="b"/>
              <a:pathLst>
                <a:path w="288241" h="292719">
                  <a:moveTo>
                    <a:pt x="147237" y="0"/>
                  </a:moveTo>
                  <a:cubicBezTo>
                    <a:pt x="194303" y="9"/>
                    <a:pt x="230550" y="14305"/>
                    <a:pt x="255979" y="42887"/>
                  </a:cubicBezTo>
                  <a:cubicBezTo>
                    <a:pt x="281409" y="71470"/>
                    <a:pt x="291805" y="114285"/>
                    <a:pt x="287169" y="171332"/>
                  </a:cubicBezTo>
                  <a:lnTo>
                    <a:pt x="70809" y="171332"/>
                  </a:lnTo>
                  <a:cubicBezTo>
                    <a:pt x="73197" y="188809"/>
                    <a:pt x="81486" y="202946"/>
                    <a:pt x="95676" y="213741"/>
                  </a:cubicBezTo>
                  <a:cubicBezTo>
                    <a:pt x="109866" y="224537"/>
                    <a:pt x="129114" y="230093"/>
                    <a:pt x="153419" y="230410"/>
                  </a:cubicBezTo>
                  <a:cubicBezTo>
                    <a:pt x="166590" y="230351"/>
                    <a:pt x="180148" y="228077"/>
                    <a:pt x="194092" y="223588"/>
                  </a:cubicBezTo>
                  <a:cubicBezTo>
                    <a:pt x="208036" y="219098"/>
                    <a:pt x="219205" y="212745"/>
                    <a:pt x="227600" y="204528"/>
                  </a:cubicBezTo>
                  <a:lnTo>
                    <a:pt x="271434" y="247811"/>
                  </a:lnTo>
                  <a:cubicBezTo>
                    <a:pt x="256319" y="262944"/>
                    <a:pt x="238078" y="274218"/>
                    <a:pt x="216711" y="281632"/>
                  </a:cubicBezTo>
                  <a:cubicBezTo>
                    <a:pt x="195345" y="289047"/>
                    <a:pt x="173872" y="292742"/>
                    <a:pt x="152295" y="292719"/>
                  </a:cubicBezTo>
                  <a:cubicBezTo>
                    <a:pt x="104152" y="292113"/>
                    <a:pt x="66828" y="278589"/>
                    <a:pt x="40321" y="252145"/>
                  </a:cubicBezTo>
                  <a:cubicBezTo>
                    <a:pt x="13815" y="225701"/>
                    <a:pt x="374" y="189970"/>
                    <a:pt x="0" y="144952"/>
                  </a:cubicBezTo>
                  <a:cubicBezTo>
                    <a:pt x="515" y="102018"/>
                    <a:pt x="13815" y="67319"/>
                    <a:pt x="39900" y="40853"/>
                  </a:cubicBezTo>
                  <a:cubicBezTo>
                    <a:pt x="65985" y="14387"/>
                    <a:pt x="101764" y="769"/>
                    <a:pt x="147237" y="0"/>
                  </a:cubicBezTo>
                  <a:close/>
                  <a:moveTo>
                    <a:pt x="149485" y="60623"/>
                  </a:moveTo>
                  <a:cubicBezTo>
                    <a:pt x="130659" y="60623"/>
                    <a:pt x="114362" y="65125"/>
                    <a:pt x="100593" y="74128"/>
                  </a:cubicBezTo>
                  <a:cubicBezTo>
                    <a:pt x="86825" y="83131"/>
                    <a:pt x="77271" y="96636"/>
                    <a:pt x="71933" y="114643"/>
                  </a:cubicBezTo>
                  <a:lnTo>
                    <a:pt x="221418" y="114643"/>
                  </a:lnTo>
                  <a:cubicBezTo>
                    <a:pt x="218912" y="96636"/>
                    <a:pt x="211279" y="83131"/>
                    <a:pt x="198518" y="74128"/>
                  </a:cubicBezTo>
                  <a:cubicBezTo>
                    <a:pt x="185756" y="65125"/>
                    <a:pt x="169412" y="60623"/>
                    <a:pt x="149485" y="606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Freeform: Shape 19">
              <a:extLst>
                <a:ext uri="{FF2B5EF4-FFF2-40B4-BE49-F238E27FC236}">
                  <a16:creationId xmlns:a16="http://schemas.microsoft.com/office/drawing/2014/main" id="{A6E16686-FBD4-4745-ACD6-7A6D362A141A}"/>
                </a:ext>
              </a:extLst>
            </p:cNvPr>
            <p:cNvSpPr/>
            <p:nvPr/>
          </p:nvSpPr>
          <p:spPr>
            <a:xfrm>
              <a:off x="7044395" y="3241909"/>
              <a:ext cx="1053119" cy="1069479"/>
            </a:xfrm>
            <a:custGeom>
              <a:avLst/>
              <a:gdLst/>
              <a:ahLst/>
              <a:cxnLst/>
              <a:rect l="l" t="t" r="r" b="b"/>
              <a:pathLst>
                <a:path w="288241" h="292719">
                  <a:moveTo>
                    <a:pt x="147237" y="0"/>
                  </a:moveTo>
                  <a:cubicBezTo>
                    <a:pt x="194303" y="9"/>
                    <a:pt x="230550" y="14305"/>
                    <a:pt x="255979" y="42887"/>
                  </a:cubicBezTo>
                  <a:cubicBezTo>
                    <a:pt x="281409" y="71470"/>
                    <a:pt x="291805" y="114285"/>
                    <a:pt x="287169" y="171332"/>
                  </a:cubicBezTo>
                  <a:lnTo>
                    <a:pt x="70809" y="171332"/>
                  </a:lnTo>
                  <a:cubicBezTo>
                    <a:pt x="73197" y="188809"/>
                    <a:pt x="81486" y="202946"/>
                    <a:pt x="95676" y="213741"/>
                  </a:cubicBezTo>
                  <a:cubicBezTo>
                    <a:pt x="109866" y="224537"/>
                    <a:pt x="129114" y="230093"/>
                    <a:pt x="153419" y="230410"/>
                  </a:cubicBezTo>
                  <a:cubicBezTo>
                    <a:pt x="166590" y="230351"/>
                    <a:pt x="180148" y="228077"/>
                    <a:pt x="194092" y="223588"/>
                  </a:cubicBezTo>
                  <a:cubicBezTo>
                    <a:pt x="208036" y="219098"/>
                    <a:pt x="219205" y="212745"/>
                    <a:pt x="227600" y="204528"/>
                  </a:cubicBezTo>
                  <a:lnTo>
                    <a:pt x="271434" y="247811"/>
                  </a:lnTo>
                  <a:cubicBezTo>
                    <a:pt x="256319" y="262944"/>
                    <a:pt x="238078" y="274218"/>
                    <a:pt x="216712" y="281632"/>
                  </a:cubicBezTo>
                  <a:cubicBezTo>
                    <a:pt x="195345" y="289047"/>
                    <a:pt x="173873" y="292742"/>
                    <a:pt x="152295" y="292719"/>
                  </a:cubicBezTo>
                  <a:cubicBezTo>
                    <a:pt x="104153" y="292113"/>
                    <a:pt x="66828" y="278589"/>
                    <a:pt x="40322" y="252145"/>
                  </a:cubicBezTo>
                  <a:cubicBezTo>
                    <a:pt x="13815" y="225701"/>
                    <a:pt x="374" y="189970"/>
                    <a:pt x="0" y="144952"/>
                  </a:cubicBezTo>
                  <a:cubicBezTo>
                    <a:pt x="515" y="102018"/>
                    <a:pt x="13815" y="67319"/>
                    <a:pt x="39900" y="40853"/>
                  </a:cubicBezTo>
                  <a:cubicBezTo>
                    <a:pt x="65985" y="14387"/>
                    <a:pt x="101764" y="769"/>
                    <a:pt x="147237" y="0"/>
                  </a:cubicBezTo>
                  <a:close/>
                  <a:moveTo>
                    <a:pt x="149485" y="60623"/>
                  </a:moveTo>
                  <a:cubicBezTo>
                    <a:pt x="130659" y="60623"/>
                    <a:pt x="114362" y="65125"/>
                    <a:pt x="100593" y="74128"/>
                  </a:cubicBezTo>
                  <a:cubicBezTo>
                    <a:pt x="86825" y="83131"/>
                    <a:pt x="77271" y="96636"/>
                    <a:pt x="71933" y="114643"/>
                  </a:cubicBezTo>
                  <a:lnTo>
                    <a:pt x="221418" y="114643"/>
                  </a:lnTo>
                  <a:cubicBezTo>
                    <a:pt x="218912" y="96636"/>
                    <a:pt x="211279" y="83131"/>
                    <a:pt x="198518" y="74128"/>
                  </a:cubicBezTo>
                  <a:cubicBezTo>
                    <a:pt x="185756" y="65125"/>
                    <a:pt x="169412" y="60623"/>
                    <a:pt x="149485" y="606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Freeform: Shape 20">
              <a:extLst>
                <a:ext uri="{FF2B5EF4-FFF2-40B4-BE49-F238E27FC236}">
                  <a16:creationId xmlns:a16="http://schemas.microsoft.com/office/drawing/2014/main" id="{8EE5B341-F1D8-43C7-82C2-B66CE43B2013}"/>
                </a:ext>
              </a:extLst>
            </p:cNvPr>
            <p:cNvSpPr/>
            <p:nvPr/>
          </p:nvSpPr>
          <p:spPr>
            <a:xfrm>
              <a:off x="3932896" y="3243939"/>
              <a:ext cx="927804" cy="1071568"/>
            </a:xfrm>
            <a:custGeom>
              <a:avLst/>
              <a:gdLst/>
              <a:ahLst/>
              <a:cxnLst/>
              <a:rect l="l" t="t" r="r" b="b"/>
              <a:pathLst>
                <a:path w="253942" h="293291">
                  <a:moveTo>
                    <a:pt x="147167" y="6"/>
                  </a:moveTo>
                  <a:cubicBezTo>
                    <a:pt x="166649" y="-146"/>
                    <a:pt x="184445" y="2965"/>
                    <a:pt x="200555" y="9339"/>
                  </a:cubicBezTo>
                  <a:cubicBezTo>
                    <a:pt x="216665" y="15712"/>
                    <a:pt x="232213" y="26261"/>
                    <a:pt x="247199" y="40985"/>
                  </a:cubicBezTo>
                  <a:lnTo>
                    <a:pt x="203927" y="86490"/>
                  </a:lnTo>
                  <a:cubicBezTo>
                    <a:pt x="195673" y="79181"/>
                    <a:pt x="186751" y="73699"/>
                    <a:pt x="177163" y="70045"/>
                  </a:cubicBezTo>
                  <a:cubicBezTo>
                    <a:pt x="167574" y="66390"/>
                    <a:pt x="157950" y="64563"/>
                    <a:pt x="148291" y="64563"/>
                  </a:cubicBezTo>
                  <a:cubicBezTo>
                    <a:pt x="124805" y="64961"/>
                    <a:pt x="105745" y="72598"/>
                    <a:pt x="91110" y="87473"/>
                  </a:cubicBezTo>
                  <a:cubicBezTo>
                    <a:pt x="76475" y="102349"/>
                    <a:pt x="68936" y="122073"/>
                    <a:pt x="68491" y="146647"/>
                  </a:cubicBezTo>
                  <a:cubicBezTo>
                    <a:pt x="69100" y="173141"/>
                    <a:pt x="76873" y="193240"/>
                    <a:pt x="91813" y="206944"/>
                  </a:cubicBezTo>
                  <a:cubicBezTo>
                    <a:pt x="106752" y="220648"/>
                    <a:pt x="125203" y="227536"/>
                    <a:pt x="147167" y="227606"/>
                  </a:cubicBezTo>
                  <a:cubicBezTo>
                    <a:pt x="158231" y="227700"/>
                    <a:pt x="168979" y="225966"/>
                    <a:pt x="179410" y="222405"/>
                  </a:cubicBezTo>
                  <a:cubicBezTo>
                    <a:pt x="189842" y="218845"/>
                    <a:pt x="199325" y="212895"/>
                    <a:pt x="207861" y="204555"/>
                  </a:cubicBezTo>
                  <a:lnTo>
                    <a:pt x="253942" y="249499"/>
                  </a:lnTo>
                  <a:cubicBezTo>
                    <a:pt x="238043" y="265078"/>
                    <a:pt x="221371" y="276305"/>
                    <a:pt x="203927" y="283182"/>
                  </a:cubicBezTo>
                  <a:cubicBezTo>
                    <a:pt x="186482" y="290059"/>
                    <a:pt x="167562" y="293427"/>
                    <a:pt x="147167" y="293287"/>
                  </a:cubicBezTo>
                  <a:cubicBezTo>
                    <a:pt x="120052" y="293298"/>
                    <a:pt x="95428" y="287911"/>
                    <a:pt x="73297" y="277127"/>
                  </a:cubicBezTo>
                  <a:cubicBezTo>
                    <a:pt x="51166" y="266343"/>
                    <a:pt x="33499" y="250094"/>
                    <a:pt x="20297" y="228381"/>
                  </a:cubicBezTo>
                  <a:cubicBezTo>
                    <a:pt x="7094" y="206668"/>
                    <a:pt x="329" y="179423"/>
                    <a:pt x="0" y="146647"/>
                  </a:cubicBezTo>
                  <a:cubicBezTo>
                    <a:pt x="329" y="113870"/>
                    <a:pt x="7094" y="86625"/>
                    <a:pt x="20296" y="64912"/>
                  </a:cubicBezTo>
                  <a:cubicBezTo>
                    <a:pt x="33499" y="43198"/>
                    <a:pt x="51166" y="26949"/>
                    <a:pt x="73297" y="16165"/>
                  </a:cubicBezTo>
                  <a:cubicBezTo>
                    <a:pt x="95428" y="5381"/>
                    <a:pt x="120052" y="-5"/>
                    <a:pt x="147167"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Shape 21">
              <a:extLst>
                <a:ext uri="{FF2B5EF4-FFF2-40B4-BE49-F238E27FC236}">
                  <a16:creationId xmlns:a16="http://schemas.microsoft.com/office/drawing/2014/main" id="{6078E848-359F-4C45-B3C7-46010B54A7A1}"/>
                </a:ext>
              </a:extLst>
            </p:cNvPr>
            <p:cNvSpPr/>
            <p:nvPr/>
          </p:nvSpPr>
          <p:spPr>
            <a:xfrm>
              <a:off x="8266752" y="3256282"/>
              <a:ext cx="1001725" cy="1028412"/>
            </a:xfrm>
            <a:custGeom>
              <a:avLst/>
              <a:gdLst/>
              <a:ahLst/>
              <a:cxnLst/>
              <a:rect l="l" t="t" r="r" b="b"/>
              <a:pathLst>
                <a:path w="274174" h="281479">
                  <a:moveTo>
                    <a:pt x="156766" y="0"/>
                  </a:moveTo>
                  <a:cubicBezTo>
                    <a:pt x="190182" y="220"/>
                    <a:pt x="217900" y="11988"/>
                    <a:pt x="239919" y="35305"/>
                  </a:cubicBezTo>
                  <a:cubicBezTo>
                    <a:pt x="261939" y="58621"/>
                    <a:pt x="273357" y="92162"/>
                    <a:pt x="274174" y="135927"/>
                  </a:cubicBezTo>
                  <a:lnTo>
                    <a:pt x="274174" y="281479"/>
                  </a:lnTo>
                  <a:lnTo>
                    <a:pt x="205683" y="281479"/>
                  </a:lnTo>
                  <a:lnTo>
                    <a:pt x="205683" y="136489"/>
                  </a:lnTo>
                  <a:cubicBezTo>
                    <a:pt x="205636" y="114959"/>
                    <a:pt x="199967" y="97327"/>
                    <a:pt x="188675" y="83594"/>
                  </a:cubicBezTo>
                  <a:cubicBezTo>
                    <a:pt x="177382" y="69860"/>
                    <a:pt x="160749" y="62765"/>
                    <a:pt x="138774" y="62309"/>
                  </a:cubicBezTo>
                  <a:cubicBezTo>
                    <a:pt x="117373" y="62905"/>
                    <a:pt x="100294" y="70564"/>
                    <a:pt x="87538" y="85284"/>
                  </a:cubicBezTo>
                  <a:cubicBezTo>
                    <a:pt x="74782" y="100005"/>
                    <a:pt x="68245" y="118209"/>
                    <a:pt x="67929" y="139898"/>
                  </a:cubicBezTo>
                  <a:lnTo>
                    <a:pt x="67929" y="281479"/>
                  </a:lnTo>
                  <a:lnTo>
                    <a:pt x="0" y="281479"/>
                  </a:lnTo>
                  <a:lnTo>
                    <a:pt x="0" y="3934"/>
                  </a:lnTo>
                  <a:lnTo>
                    <a:pt x="61192" y="3934"/>
                  </a:lnTo>
                  <a:lnTo>
                    <a:pt x="65683" y="41539"/>
                  </a:lnTo>
                  <a:cubicBezTo>
                    <a:pt x="79598" y="27775"/>
                    <a:pt x="93934" y="17413"/>
                    <a:pt x="108693" y="10455"/>
                  </a:cubicBezTo>
                  <a:cubicBezTo>
                    <a:pt x="123452" y="3497"/>
                    <a:pt x="139476" y="11"/>
                    <a:pt x="1567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Freeform: Shape 22">
              <a:extLst>
                <a:ext uri="{FF2B5EF4-FFF2-40B4-BE49-F238E27FC236}">
                  <a16:creationId xmlns:a16="http://schemas.microsoft.com/office/drawing/2014/main" id="{BCD3325B-95FF-4CA6-99BC-403BDEFF1562}"/>
                </a:ext>
              </a:extLst>
            </p:cNvPr>
            <p:cNvSpPr/>
            <p:nvPr/>
          </p:nvSpPr>
          <p:spPr>
            <a:xfrm>
              <a:off x="2839575" y="3272708"/>
              <a:ext cx="1038936" cy="1011985"/>
            </a:xfrm>
            <a:custGeom>
              <a:avLst/>
              <a:gdLst/>
              <a:ahLst/>
              <a:cxnLst/>
              <a:rect l="l" t="t" r="r" b="b"/>
              <a:pathLst>
                <a:path w="284359" h="276983">
                  <a:moveTo>
                    <a:pt x="5620" y="0"/>
                  </a:moveTo>
                  <a:lnTo>
                    <a:pt x="87668" y="0"/>
                  </a:lnTo>
                  <a:lnTo>
                    <a:pt x="142180" y="93827"/>
                  </a:lnTo>
                  <a:lnTo>
                    <a:pt x="196691" y="0"/>
                  </a:lnTo>
                  <a:lnTo>
                    <a:pt x="278740" y="0"/>
                  </a:lnTo>
                  <a:lnTo>
                    <a:pt x="278740" y="2249"/>
                  </a:lnTo>
                  <a:lnTo>
                    <a:pt x="187700" y="136526"/>
                  </a:lnTo>
                  <a:lnTo>
                    <a:pt x="284359" y="275298"/>
                  </a:lnTo>
                  <a:lnTo>
                    <a:pt x="284359" y="276983"/>
                  </a:lnTo>
                  <a:lnTo>
                    <a:pt x="202311" y="276983"/>
                  </a:lnTo>
                  <a:lnTo>
                    <a:pt x="142180" y="184281"/>
                  </a:lnTo>
                  <a:lnTo>
                    <a:pt x="82048" y="276983"/>
                  </a:lnTo>
                  <a:lnTo>
                    <a:pt x="0" y="276983"/>
                  </a:lnTo>
                  <a:lnTo>
                    <a:pt x="0" y="275298"/>
                  </a:lnTo>
                  <a:lnTo>
                    <a:pt x="96660" y="136526"/>
                  </a:lnTo>
                  <a:lnTo>
                    <a:pt x="5620" y="2249"/>
                  </a:lnTo>
                  <a:lnTo>
                    <a:pt x="562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Teardrop 23">
              <a:extLst>
                <a:ext uri="{FF2B5EF4-FFF2-40B4-BE49-F238E27FC236}">
                  <a16:creationId xmlns:a16="http://schemas.microsoft.com/office/drawing/2014/main" id="{B24058A9-14FF-464C-828B-FD1513A0162A}"/>
                </a:ext>
              </a:extLst>
            </p:cNvPr>
            <p:cNvSpPr/>
            <p:nvPr/>
          </p:nvSpPr>
          <p:spPr>
            <a:xfrm rot="5948202">
              <a:off x="1072488" y="2371032"/>
              <a:ext cx="604114" cy="604098"/>
            </a:xfrm>
            <a:prstGeom prst="teardrop">
              <a:avLst>
                <a:gd name="adj" fmla="val 755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roup 24">
              <a:extLst>
                <a:ext uri="{FF2B5EF4-FFF2-40B4-BE49-F238E27FC236}">
                  <a16:creationId xmlns:a16="http://schemas.microsoft.com/office/drawing/2014/main" id="{61FA26D2-BD25-40A2-BAEB-1E8CA277CE6E}"/>
                </a:ext>
              </a:extLst>
            </p:cNvPr>
            <p:cNvGrpSpPr/>
            <p:nvPr/>
          </p:nvGrpSpPr>
          <p:grpSpPr>
            <a:xfrm rot="21336342">
              <a:off x="1567161" y="2969235"/>
              <a:ext cx="467924" cy="448584"/>
              <a:chOff x="1574827" y="2962330"/>
              <a:chExt cx="467924" cy="448584"/>
            </a:xfrm>
            <a:grpFill/>
          </p:grpSpPr>
          <p:sp>
            <p:nvSpPr>
              <p:cNvPr id="26" name="Rectangle 47">
                <a:extLst>
                  <a:ext uri="{FF2B5EF4-FFF2-40B4-BE49-F238E27FC236}">
                    <a16:creationId xmlns:a16="http://schemas.microsoft.com/office/drawing/2014/main" id="{CA87A5CA-62B8-41B3-9462-D09438F3403F}"/>
                  </a:ext>
                </a:extLst>
              </p:cNvPr>
              <p:cNvSpPr/>
              <p:nvPr/>
            </p:nvSpPr>
            <p:spPr>
              <a:xfrm rot="19297014">
                <a:off x="1717720" y="3246818"/>
                <a:ext cx="325031" cy="164096"/>
              </a:xfrm>
              <a:custGeom>
                <a:avLst/>
                <a:gdLst>
                  <a:gd name="connsiteX0" fmla="*/ 0 w 181266"/>
                  <a:gd name="connsiteY0" fmla="*/ 0 h 280864"/>
                  <a:gd name="connsiteX1" fmla="*/ 181266 w 181266"/>
                  <a:gd name="connsiteY1" fmla="*/ 0 h 280864"/>
                  <a:gd name="connsiteX2" fmla="*/ 181266 w 181266"/>
                  <a:gd name="connsiteY2" fmla="*/ 280864 h 280864"/>
                  <a:gd name="connsiteX3" fmla="*/ 0 w 181266"/>
                  <a:gd name="connsiteY3" fmla="*/ 280864 h 280864"/>
                  <a:gd name="connsiteX4" fmla="*/ 0 w 181266"/>
                  <a:gd name="connsiteY4" fmla="*/ 0 h 280864"/>
                  <a:gd name="connsiteX0" fmla="*/ 0 w 181266"/>
                  <a:gd name="connsiteY0" fmla="*/ 0 h 280864"/>
                  <a:gd name="connsiteX1" fmla="*/ 181266 w 181266"/>
                  <a:gd name="connsiteY1" fmla="*/ 0 h 280864"/>
                  <a:gd name="connsiteX2" fmla="*/ 181266 w 181266"/>
                  <a:gd name="connsiteY2" fmla="*/ 280864 h 280864"/>
                  <a:gd name="connsiteX3" fmla="*/ 0 w 181266"/>
                  <a:gd name="connsiteY3" fmla="*/ 280864 h 280864"/>
                  <a:gd name="connsiteX4" fmla="*/ 0 w 181266"/>
                  <a:gd name="connsiteY4" fmla="*/ 0 h 280864"/>
                  <a:gd name="connsiteX0" fmla="*/ 0 w 181266"/>
                  <a:gd name="connsiteY0" fmla="*/ 0 h 280864"/>
                  <a:gd name="connsiteX1" fmla="*/ 181266 w 181266"/>
                  <a:gd name="connsiteY1" fmla="*/ 0 h 280864"/>
                  <a:gd name="connsiteX2" fmla="*/ 181266 w 181266"/>
                  <a:gd name="connsiteY2" fmla="*/ 280864 h 280864"/>
                  <a:gd name="connsiteX3" fmla="*/ 0 w 181266"/>
                  <a:gd name="connsiteY3" fmla="*/ 280864 h 280864"/>
                  <a:gd name="connsiteX4" fmla="*/ 0 w 181266"/>
                  <a:gd name="connsiteY4" fmla="*/ 0 h 280864"/>
                  <a:gd name="connsiteX0" fmla="*/ 0 w 181266"/>
                  <a:gd name="connsiteY0" fmla="*/ 0 h 280864"/>
                  <a:gd name="connsiteX1" fmla="*/ 181266 w 181266"/>
                  <a:gd name="connsiteY1" fmla="*/ 0 h 280864"/>
                  <a:gd name="connsiteX2" fmla="*/ 181266 w 181266"/>
                  <a:gd name="connsiteY2" fmla="*/ 280864 h 280864"/>
                  <a:gd name="connsiteX3" fmla="*/ 0 w 181266"/>
                  <a:gd name="connsiteY3" fmla="*/ 280864 h 280864"/>
                  <a:gd name="connsiteX4" fmla="*/ 0 w 181266"/>
                  <a:gd name="connsiteY4" fmla="*/ 0 h 280864"/>
                  <a:gd name="connsiteX0" fmla="*/ 0 w 288143"/>
                  <a:gd name="connsiteY0" fmla="*/ 68362 h 280864"/>
                  <a:gd name="connsiteX1" fmla="*/ 288143 w 288143"/>
                  <a:gd name="connsiteY1" fmla="*/ 0 h 280864"/>
                  <a:gd name="connsiteX2" fmla="*/ 288143 w 288143"/>
                  <a:gd name="connsiteY2" fmla="*/ 280864 h 280864"/>
                  <a:gd name="connsiteX3" fmla="*/ 106877 w 288143"/>
                  <a:gd name="connsiteY3" fmla="*/ 280864 h 280864"/>
                  <a:gd name="connsiteX4" fmla="*/ 0 w 288143"/>
                  <a:gd name="connsiteY4" fmla="*/ 68362 h 280864"/>
                  <a:gd name="connsiteX0" fmla="*/ 0 w 417558"/>
                  <a:gd name="connsiteY0" fmla="*/ 0 h 212502"/>
                  <a:gd name="connsiteX1" fmla="*/ 417557 w 417558"/>
                  <a:gd name="connsiteY1" fmla="*/ 7506 h 212502"/>
                  <a:gd name="connsiteX2" fmla="*/ 288143 w 417558"/>
                  <a:gd name="connsiteY2" fmla="*/ 212502 h 212502"/>
                  <a:gd name="connsiteX3" fmla="*/ 106877 w 417558"/>
                  <a:gd name="connsiteY3" fmla="*/ 212502 h 212502"/>
                  <a:gd name="connsiteX4" fmla="*/ 0 w 417558"/>
                  <a:gd name="connsiteY4" fmla="*/ 0 h 212502"/>
                  <a:gd name="connsiteX0" fmla="*/ 0 w 417556"/>
                  <a:gd name="connsiteY0" fmla="*/ 0 h 212502"/>
                  <a:gd name="connsiteX1" fmla="*/ 417557 w 417556"/>
                  <a:gd name="connsiteY1" fmla="*/ 7506 h 212502"/>
                  <a:gd name="connsiteX2" fmla="*/ 288143 w 417556"/>
                  <a:gd name="connsiteY2" fmla="*/ 212502 h 212502"/>
                  <a:gd name="connsiteX3" fmla="*/ 106877 w 417556"/>
                  <a:gd name="connsiteY3" fmla="*/ 212502 h 212502"/>
                  <a:gd name="connsiteX4" fmla="*/ 0 w 417556"/>
                  <a:gd name="connsiteY4" fmla="*/ 0 h 212502"/>
                  <a:gd name="connsiteX0" fmla="*/ 0 w 417558"/>
                  <a:gd name="connsiteY0" fmla="*/ 0 h 212502"/>
                  <a:gd name="connsiteX1" fmla="*/ 417557 w 417558"/>
                  <a:gd name="connsiteY1" fmla="*/ 7506 h 212502"/>
                  <a:gd name="connsiteX2" fmla="*/ 288143 w 417558"/>
                  <a:gd name="connsiteY2" fmla="*/ 212502 h 212502"/>
                  <a:gd name="connsiteX3" fmla="*/ 106877 w 417558"/>
                  <a:gd name="connsiteY3" fmla="*/ 212502 h 212502"/>
                  <a:gd name="connsiteX4" fmla="*/ 0 w 417558"/>
                  <a:gd name="connsiteY4" fmla="*/ 0 h 212502"/>
                  <a:gd name="connsiteX0" fmla="*/ 0 w 449495"/>
                  <a:gd name="connsiteY0" fmla="*/ 4859 h 204996"/>
                  <a:gd name="connsiteX1" fmla="*/ 449496 w 449495"/>
                  <a:gd name="connsiteY1" fmla="*/ 0 h 204996"/>
                  <a:gd name="connsiteX2" fmla="*/ 320082 w 449495"/>
                  <a:gd name="connsiteY2" fmla="*/ 204996 h 204996"/>
                  <a:gd name="connsiteX3" fmla="*/ 138816 w 449495"/>
                  <a:gd name="connsiteY3" fmla="*/ 204996 h 204996"/>
                  <a:gd name="connsiteX4" fmla="*/ 0 w 449495"/>
                  <a:gd name="connsiteY4" fmla="*/ 4859 h 204996"/>
                  <a:gd name="connsiteX0" fmla="*/ 0 w 456584"/>
                  <a:gd name="connsiteY0" fmla="*/ 0 h 200137"/>
                  <a:gd name="connsiteX1" fmla="*/ 456583 w 456584"/>
                  <a:gd name="connsiteY1" fmla="*/ 16690 h 200137"/>
                  <a:gd name="connsiteX2" fmla="*/ 320082 w 456584"/>
                  <a:gd name="connsiteY2" fmla="*/ 200137 h 200137"/>
                  <a:gd name="connsiteX3" fmla="*/ 138816 w 456584"/>
                  <a:gd name="connsiteY3" fmla="*/ 200137 h 200137"/>
                  <a:gd name="connsiteX4" fmla="*/ 0 w 456584"/>
                  <a:gd name="connsiteY4" fmla="*/ 0 h 200137"/>
                  <a:gd name="connsiteX0" fmla="*/ 0 w 446466"/>
                  <a:gd name="connsiteY0" fmla="*/ 0 h 200137"/>
                  <a:gd name="connsiteX1" fmla="*/ 446467 w 446466"/>
                  <a:gd name="connsiteY1" fmla="*/ 8909 h 200137"/>
                  <a:gd name="connsiteX2" fmla="*/ 320082 w 446466"/>
                  <a:gd name="connsiteY2" fmla="*/ 200137 h 200137"/>
                  <a:gd name="connsiteX3" fmla="*/ 138816 w 446466"/>
                  <a:gd name="connsiteY3" fmla="*/ 200137 h 200137"/>
                  <a:gd name="connsiteX4" fmla="*/ 0 w 446466"/>
                  <a:gd name="connsiteY4" fmla="*/ 0 h 200137"/>
                  <a:gd name="connsiteX0" fmla="*/ 0 w 446468"/>
                  <a:gd name="connsiteY0" fmla="*/ 0 h 200137"/>
                  <a:gd name="connsiteX1" fmla="*/ 446467 w 446468"/>
                  <a:gd name="connsiteY1" fmla="*/ 8909 h 200137"/>
                  <a:gd name="connsiteX2" fmla="*/ 320082 w 446468"/>
                  <a:gd name="connsiteY2" fmla="*/ 200137 h 200137"/>
                  <a:gd name="connsiteX3" fmla="*/ 138816 w 446468"/>
                  <a:gd name="connsiteY3" fmla="*/ 200137 h 200137"/>
                  <a:gd name="connsiteX4" fmla="*/ 0 w 446468"/>
                  <a:gd name="connsiteY4" fmla="*/ 0 h 200137"/>
                  <a:gd name="connsiteX0" fmla="*/ 0 w 446466"/>
                  <a:gd name="connsiteY0" fmla="*/ 0 h 200137"/>
                  <a:gd name="connsiteX1" fmla="*/ 446467 w 446466"/>
                  <a:gd name="connsiteY1" fmla="*/ 8909 h 200137"/>
                  <a:gd name="connsiteX2" fmla="*/ 320082 w 446466"/>
                  <a:gd name="connsiteY2" fmla="*/ 200137 h 200137"/>
                  <a:gd name="connsiteX3" fmla="*/ 138816 w 446466"/>
                  <a:gd name="connsiteY3" fmla="*/ 200137 h 200137"/>
                  <a:gd name="connsiteX4" fmla="*/ 0 w 446466"/>
                  <a:gd name="connsiteY4" fmla="*/ 0 h 200137"/>
                  <a:gd name="connsiteX0" fmla="*/ 0 w 446468"/>
                  <a:gd name="connsiteY0" fmla="*/ 0 h 200137"/>
                  <a:gd name="connsiteX1" fmla="*/ 446467 w 446468"/>
                  <a:gd name="connsiteY1" fmla="*/ 8909 h 200137"/>
                  <a:gd name="connsiteX2" fmla="*/ 320082 w 446468"/>
                  <a:gd name="connsiteY2" fmla="*/ 200137 h 200137"/>
                  <a:gd name="connsiteX3" fmla="*/ 138816 w 446468"/>
                  <a:gd name="connsiteY3" fmla="*/ 200137 h 200137"/>
                  <a:gd name="connsiteX4" fmla="*/ 0 w 446468"/>
                  <a:gd name="connsiteY4" fmla="*/ 0 h 200137"/>
                  <a:gd name="connsiteX0" fmla="*/ 0 w 446466"/>
                  <a:gd name="connsiteY0" fmla="*/ 0 h 200137"/>
                  <a:gd name="connsiteX1" fmla="*/ 446467 w 446466"/>
                  <a:gd name="connsiteY1" fmla="*/ 8909 h 200137"/>
                  <a:gd name="connsiteX2" fmla="*/ 320082 w 446466"/>
                  <a:gd name="connsiteY2" fmla="*/ 200137 h 200137"/>
                  <a:gd name="connsiteX3" fmla="*/ 105440 w 446466"/>
                  <a:gd name="connsiteY3" fmla="*/ 190564 h 200137"/>
                  <a:gd name="connsiteX4" fmla="*/ 0 w 446466"/>
                  <a:gd name="connsiteY4" fmla="*/ 0 h 200137"/>
                  <a:gd name="connsiteX0" fmla="*/ 0 w 446468"/>
                  <a:gd name="connsiteY0" fmla="*/ 0 h 190564"/>
                  <a:gd name="connsiteX1" fmla="*/ 446467 w 446468"/>
                  <a:gd name="connsiteY1" fmla="*/ 8909 h 190564"/>
                  <a:gd name="connsiteX2" fmla="*/ 369632 w 446468"/>
                  <a:gd name="connsiteY2" fmla="*/ 189954 h 190564"/>
                  <a:gd name="connsiteX3" fmla="*/ 105440 w 446468"/>
                  <a:gd name="connsiteY3" fmla="*/ 190564 h 190564"/>
                  <a:gd name="connsiteX4" fmla="*/ 0 w 446468"/>
                  <a:gd name="connsiteY4" fmla="*/ 0 h 190564"/>
                  <a:gd name="connsiteX0" fmla="*/ 0 w 446466"/>
                  <a:gd name="connsiteY0" fmla="*/ 0 h 189954"/>
                  <a:gd name="connsiteX1" fmla="*/ 446467 w 446466"/>
                  <a:gd name="connsiteY1" fmla="*/ 8909 h 189954"/>
                  <a:gd name="connsiteX2" fmla="*/ 369632 w 446466"/>
                  <a:gd name="connsiteY2" fmla="*/ 189954 h 189954"/>
                  <a:gd name="connsiteX3" fmla="*/ 75874 w 446466"/>
                  <a:gd name="connsiteY3" fmla="*/ 185813 h 189954"/>
                  <a:gd name="connsiteX4" fmla="*/ 0 w 446466"/>
                  <a:gd name="connsiteY4" fmla="*/ 0 h 189954"/>
                  <a:gd name="connsiteX0" fmla="*/ 0 w 446468"/>
                  <a:gd name="connsiteY0" fmla="*/ 0 h 189954"/>
                  <a:gd name="connsiteX1" fmla="*/ 446467 w 446468"/>
                  <a:gd name="connsiteY1" fmla="*/ 8909 h 189954"/>
                  <a:gd name="connsiteX2" fmla="*/ 369632 w 446468"/>
                  <a:gd name="connsiteY2" fmla="*/ 189954 h 189954"/>
                  <a:gd name="connsiteX3" fmla="*/ 75874 w 446468"/>
                  <a:gd name="connsiteY3" fmla="*/ 185813 h 189954"/>
                  <a:gd name="connsiteX4" fmla="*/ 0 w 446468"/>
                  <a:gd name="connsiteY4" fmla="*/ 0 h 189954"/>
                  <a:gd name="connsiteX0" fmla="*/ 0 w 420586"/>
                  <a:gd name="connsiteY0" fmla="*/ 6265 h 181045"/>
                  <a:gd name="connsiteX1" fmla="*/ 420586 w 420586"/>
                  <a:gd name="connsiteY1" fmla="*/ 0 h 181045"/>
                  <a:gd name="connsiteX2" fmla="*/ 343751 w 420586"/>
                  <a:gd name="connsiteY2" fmla="*/ 181045 h 181045"/>
                  <a:gd name="connsiteX3" fmla="*/ 49993 w 420586"/>
                  <a:gd name="connsiteY3" fmla="*/ 176904 h 181045"/>
                  <a:gd name="connsiteX4" fmla="*/ 0 w 420586"/>
                  <a:gd name="connsiteY4" fmla="*/ 6265 h 181045"/>
                  <a:gd name="connsiteX0" fmla="*/ 0 w 420586"/>
                  <a:gd name="connsiteY0" fmla="*/ 6265 h 181045"/>
                  <a:gd name="connsiteX1" fmla="*/ 420586 w 420586"/>
                  <a:gd name="connsiteY1" fmla="*/ 0 h 181045"/>
                  <a:gd name="connsiteX2" fmla="*/ 343751 w 420586"/>
                  <a:gd name="connsiteY2" fmla="*/ 181045 h 181045"/>
                  <a:gd name="connsiteX3" fmla="*/ 49993 w 420586"/>
                  <a:gd name="connsiteY3" fmla="*/ 176904 h 181045"/>
                  <a:gd name="connsiteX4" fmla="*/ 0 w 420586"/>
                  <a:gd name="connsiteY4" fmla="*/ 6265 h 181045"/>
                  <a:gd name="connsiteX0" fmla="*/ 0 w 420586"/>
                  <a:gd name="connsiteY0" fmla="*/ 6266 h 181045"/>
                  <a:gd name="connsiteX1" fmla="*/ 420586 w 420586"/>
                  <a:gd name="connsiteY1" fmla="*/ 0 h 181045"/>
                  <a:gd name="connsiteX2" fmla="*/ 343751 w 420586"/>
                  <a:gd name="connsiteY2" fmla="*/ 181045 h 181045"/>
                  <a:gd name="connsiteX3" fmla="*/ 49993 w 420586"/>
                  <a:gd name="connsiteY3" fmla="*/ 176904 h 181045"/>
                  <a:gd name="connsiteX4" fmla="*/ 0 w 420586"/>
                  <a:gd name="connsiteY4" fmla="*/ 6266 h 181045"/>
                  <a:gd name="connsiteX0" fmla="*/ 0 w 420586"/>
                  <a:gd name="connsiteY0" fmla="*/ 6266 h 181045"/>
                  <a:gd name="connsiteX1" fmla="*/ 420586 w 420586"/>
                  <a:gd name="connsiteY1" fmla="*/ 0 h 181045"/>
                  <a:gd name="connsiteX2" fmla="*/ 343751 w 420586"/>
                  <a:gd name="connsiteY2" fmla="*/ 181045 h 181045"/>
                  <a:gd name="connsiteX3" fmla="*/ 49993 w 420586"/>
                  <a:gd name="connsiteY3" fmla="*/ 176904 h 181045"/>
                  <a:gd name="connsiteX4" fmla="*/ 0 w 420586"/>
                  <a:gd name="connsiteY4" fmla="*/ 6266 h 181045"/>
                  <a:gd name="connsiteX0" fmla="*/ 0 w 409408"/>
                  <a:gd name="connsiteY0" fmla="*/ 0 h 174779"/>
                  <a:gd name="connsiteX1" fmla="*/ 409408 w 409408"/>
                  <a:gd name="connsiteY1" fmla="*/ 9757 h 174779"/>
                  <a:gd name="connsiteX2" fmla="*/ 343751 w 409408"/>
                  <a:gd name="connsiteY2" fmla="*/ 174779 h 174779"/>
                  <a:gd name="connsiteX3" fmla="*/ 49993 w 409408"/>
                  <a:gd name="connsiteY3" fmla="*/ 170638 h 174779"/>
                  <a:gd name="connsiteX4" fmla="*/ 0 w 409408"/>
                  <a:gd name="connsiteY4" fmla="*/ 0 h 174779"/>
                  <a:gd name="connsiteX0" fmla="*/ 0 w 409408"/>
                  <a:gd name="connsiteY0" fmla="*/ 0 h 174779"/>
                  <a:gd name="connsiteX1" fmla="*/ 409408 w 409408"/>
                  <a:gd name="connsiteY1" fmla="*/ 9757 h 174779"/>
                  <a:gd name="connsiteX2" fmla="*/ 343751 w 409408"/>
                  <a:gd name="connsiteY2" fmla="*/ 174779 h 174779"/>
                  <a:gd name="connsiteX3" fmla="*/ 49993 w 409408"/>
                  <a:gd name="connsiteY3" fmla="*/ 170638 h 174779"/>
                  <a:gd name="connsiteX4" fmla="*/ 0 w 409408"/>
                  <a:gd name="connsiteY4" fmla="*/ 0 h 174779"/>
                  <a:gd name="connsiteX0" fmla="*/ 0 w 409408"/>
                  <a:gd name="connsiteY0" fmla="*/ 0 h 174779"/>
                  <a:gd name="connsiteX1" fmla="*/ 409408 w 409408"/>
                  <a:gd name="connsiteY1" fmla="*/ 9757 h 174779"/>
                  <a:gd name="connsiteX2" fmla="*/ 343751 w 409408"/>
                  <a:gd name="connsiteY2" fmla="*/ 174779 h 174779"/>
                  <a:gd name="connsiteX3" fmla="*/ 49993 w 409408"/>
                  <a:gd name="connsiteY3" fmla="*/ 170638 h 174779"/>
                  <a:gd name="connsiteX4" fmla="*/ 0 w 409408"/>
                  <a:gd name="connsiteY4" fmla="*/ 0 h 174779"/>
                  <a:gd name="connsiteX0" fmla="*/ -1 w 364324"/>
                  <a:gd name="connsiteY0" fmla="*/ 0 h 193130"/>
                  <a:gd name="connsiteX1" fmla="*/ 364324 w 364324"/>
                  <a:gd name="connsiteY1" fmla="*/ 28108 h 193130"/>
                  <a:gd name="connsiteX2" fmla="*/ 298667 w 364324"/>
                  <a:gd name="connsiteY2" fmla="*/ 193130 h 193130"/>
                  <a:gd name="connsiteX3" fmla="*/ 4909 w 364324"/>
                  <a:gd name="connsiteY3" fmla="*/ 188989 h 193130"/>
                  <a:gd name="connsiteX4" fmla="*/ -1 w 364324"/>
                  <a:gd name="connsiteY4" fmla="*/ 0 h 193130"/>
                  <a:gd name="connsiteX0" fmla="*/ 1 w 315838"/>
                  <a:gd name="connsiteY0" fmla="*/ 0 h 193130"/>
                  <a:gd name="connsiteX1" fmla="*/ 315839 w 315838"/>
                  <a:gd name="connsiteY1" fmla="*/ 14487 h 193130"/>
                  <a:gd name="connsiteX2" fmla="*/ 298669 w 315838"/>
                  <a:gd name="connsiteY2" fmla="*/ 193130 h 193130"/>
                  <a:gd name="connsiteX3" fmla="*/ 4911 w 315838"/>
                  <a:gd name="connsiteY3" fmla="*/ 188989 h 193130"/>
                  <a:gd name="connsiteX4" fmla="*/ 1 w 315838"/>
                  <a:gd name="connsiteY4" fmla="*/ 0 h 193130"/>
                  <a:gd name="connsiteX0" fmla="*/ -1 w 315838"/>
                  <a:gd name="connsiteY0" fmla="*/ 0 h 193130"/>
                  <a:gd name="connsiteX1" fmla="*/ 315837 w 315838"/>
                  <a:gd name="connsiteY1" fmla="*/ 14487 h 193130"/>
                  <a:gd name="connsiteX2" fmla="*/ 298667 w 315838"/>
                  <a:gd name="connsiteY2" fmla="*/ 193130 h 193130"/>
                  <a:gd name="connsiteX3" fmla="*/ 78904 w 315838"/>
                  <a:gd name="connsiteY3" fmla="*/ 172040 h 193130"/>
                  <a:gd name="connsiteX4" fmla="*/ -1 w 315838"/>
                  <a:gd name="connsiteY4" fmla="*/ 0 h 193130"/>
                  <a:gd name="connsiteX0" fmla="*/ 1 w 315838"/>
                  <a:gd name="connsiteY0" fmla="*/ 0 h 193130"/>
                  <a:gd name="connsiteX1" fmla="*/ 315839 w 315838"/>
                  <a:gd name="connsiteY1" fmla="*/ 14487 h 193130"/>
                  <a:gd name="connsiteX2" fmla="*/ 298669 w 315838"/>
                  <a:gd name="connsiteY2" fmla="*/ 193130 h 193130"/>
                  <a:gd name="connsiteX3" fmla="*/ 78906 w 315838"/>
                  <a:gd name="connsiteY3" fmla="*/ 172040 h 193130"/>
                  <a:gd name="connsiteX4" fmla="*/ 1 w 315838"/>
                  <a:gd name="connsiteY4" fmla="*/ 0 h 193130"/>
                  <a:gd name="connsiteX0" fmla="*/ -1 w 315838"/>
                  <a:gd name="connsiteY0" fmla="*/ 0 h 181764"/>
                  <a:gd name="connsiteX1" fmla="*/ 315837 w 315838"/>
                  <a:gd name="connsiteY1" fmla="*/ 14487 h 181764"/>
                  <a:gd name="connsiteX2" fmla="*/ 242031 w 315838"/>
                  <a:gd name="connsiteY2" fmla="*/ 181764 h 181764"/>
                  <a:gd name="connsiteX3" fmla="*/ 78904 w 315838"/>
                  <a:gd name="connsiteY3" fmla="*/ 172040 h 181764"/>
                  <a:gd name="connsiteX4" fmla="*/ -1 w 315838"/>
                  <a:gd name="connsiteY4" fmla="*/ 0 h 181764"/>
                  <a:gd name="connsiteX0" fmla="*/ 1 w 315838"/>
                  <a:gd name="connsiteY0" fmla="*/ 0 h 181764"/>
                  <a:gd name="connsiteX1" fmla="*/ 315839 w 315838"/>
                  <a:gd name="connsiteY1" fmla="*/ 14487 h 181764"/>
                  <a:gd name="connsiteX2" fmla="*/ 242033 w 315838"/>
                  <a:gd name="connsiteY2" fmla="*/ 181764 h 181764"/>
                  <a:gd name="connsiteX3" fmla="*/ 78906 w 315838"/>
                  <a:gd name="connsiteY3" fmla="*/ 172040 h 181764"/>
                  <a:gd name="connsiteX4" fmla="*/ 1 w 315838"/>
                  <a:gd name="connsiteY4" fmla="*/ 0 h 181764"/>
                  <a:gd name="connsiteX0" fmla="*/ -1 w 315838"/>
                  <a:gd name="connsiteY0" fmla="*/ 0 h 181764"/>
                  <a:gd name="connsiteX1" fmla="*/ 315837 w 315838"/>
                  <a:gd name="connsiteY1" fmla="*/ 14487 h 181764"/>
                  <a:gd name="connsiteX2" fmla="*/ 242031 w 315838"/>
                  <a:gd name="connsiteY2" fmla="*/ 181764 h 181764"/>
                  <a:gd name="connsiteX3" fmla="*/ 78904 w 315838"/>
                  <a:gd name="connsiteY3" fmla="*/ 172040 h 181764"/>
                  <a:gd name="connsiteX4" fmla="*/ -1 w 315838"/>
                  <a:gd name="connsiteY4" fmla="*/ 0 h 181764"/>
                  <a:gd name="connsiteX0" fmla="*/ 1 w 315838"/>
                  <a:gd name="connsiteY0" fmla="*/ 0 h 187750"/>
                  <a:gd name="connsiteX1" fmla="*/ 315839 w 315838"/>
                  <a:gd name="connsiteY1" fmla="*/ 14487 h 187750"/>
                  <a:gd name="connsiteX2" fmla="*/ 242033 w 315838"/>
                  <a:gd name="connsiteY2" fmla="*/ 181764 h 187750"/>
                  <a:gd name="connsiteX3" fmla="*/ 47623 w 315838"/>
                  <a:gd name="connsiteY3" fmla="*/ 187750 h 187750"/>
                  <a:gd name="connsiteX4" fmla="*/ 1 w 315838"/>
                  <a:gd name="connsiteY4" fmla="*/ 0 h 187750"/>
                  <a:gd name="connsiteX0" fmla="*/ -1 w 315838"/>
                  <a:gd name="connsiteY0" fmla="*/ 0 h 195459"/>
                  <a:gd name="connsiteX1" fmla="*/ 315837 w 315838"/>
                  <a:gd name="connsiteY1" fmla="*/ 14487 h 195459"/>
                  <a:gd name="connsiteX2" fmla="*/ 264763 w 315838"/>
                  <a:gd name="connsiteY2" fmla="*/ 195459 h 195459"/>
                  <a:gd name="connsiteX3" fmla="*/ 47621 w 315838"/>
                  <a:gd name="connsiteY3" fmla="*/ 187750 h 195459"/>
                  <a:gd name="connsiteX4" fmla="*/ -1 w 315838"/>
                  <a:gd name="connsiteY4" fmla="*/ 0 h 195459"/>
                  <a:gd name="connsiteX0" fmla="*/ 77765 w 393602"/>
                  <a:gd name="connsiteY0" fmla="*/ 0 h 220092"/>
                  <a:gd name="connsiteX1" fmla="*/ 393603 w 393602"/>
                  <a:gd name="connsiteY1" fmla="*/ 14487 h 220092"/>
                  <a:gd name="connsiteX2" fmla="*/ 342529 w 393602"/>
                  <a:gd name="connsiteY2" fmla="*/ 195459 h 220092"/>
                  <a:gd name="connsiteX3" fmla="*/ 0 w 393602"/>
                  <a:gd name="connsiteY3" fmla="*/ 220092 h 220092"/>
                  <a:gd name="connsiteX4" fmla="*/ 77765 w 393602"/>
                  <a:gd name="connsiteY4" fmla="*/ 0 h 220092"/>
                  <a:gd name="connsiteX0" fmla="*/ 77765 w 488239"/>
                  <a:gd name="connsiteY0" fmla="*/ 0 h 266821"/>
                  <a:gd name="connsiteX1" fmla="*/ 393603 w 488239"/>
                  <a:gd name="connsiteY1" fmla="*/ 14487 h 266821"/>
                  <a:gd name="connsiteX2" fmla="*/ 488239 w 488239"/>
                  <a:gd name="connsiteY2" fmla="*/ 266821 h 266821"/>
                  <a:gd name="connsiteX3" fmla="*/ 0 w 488239"/>
                  <a:gd name="connsiteY3" fmla="*/ 220092 h 266821"/>
                  <a:gd name="connsiteX4" fmla="*/ 77765 w 488239"/>
                  <a:gd name="connsiteY4" fmla="*/ 0 h 266821"/>
                  <a:gd name="connsiteX0" fmla="*/ 77765 w 488239"/>
                  <a:gd name="connsiteY0" fmla="*/ 0 h 266821"/>
                  <a:gd name="connsiteX1" fmla="*/ 393603 w 488239"/>
                  <a:gd name="connsiteY1" fmla="*/ 14487 h 266821"/>
                  <a:gd name="connsiteX2" fmla="*/ 488239 w 488239"/>
                  <a:gd name="connsiteY2" fmla="*/ 266821 h 266821"/>
                  <a:gd name="connsiteX3" fmla="*/ 0 w 488239"/>
                  <a:gd name="connsiteY3" fmla="*/ 220092 h 266821"/>
                  <a:gd name="connsiteX4" fmla="*/ 77765 w 488239"/>
                  <a:gd name="connsiteY4" fmla="*/ 0 h 266821"/>
                  <a:gd name="connsiteX0" fmla="*/ 77765 w 488239"/>
                  <a:gd name="connsiteY0" fmla="*/ 0 h 266821"/>
                  <a:gd name="connsiteX1" fmla="*/ 393603 w 488239"/>
                  <a:gd name="connsiteY1" fmla="*/ 14487 h 266821"/>
                  <a:gd name="connsiteX2" fmla="*/ 488239 w 488239"/>
                  <a:gd name="connsiteY2" fmla="*/ 266821 h 266821"/>
                  <a:gd name="connsiteX3" fmla="*/ 0 w 488239"/>
                  <a:gd name="connsiteY3" fmla="*/ 220092 h 266821"/>
                  <a:gd name="connsiteX4" fmla="*/ 77765 w 488239"/>
                  <a:gd name="connsiteY4" fmla="*/ 0 h 266821"/>
                  <a:gd name="connsiteX0" fmla="*/ 77765 w 488239"/>
                  <a:gd name="connsiteY0" fmla="*/ 0 h 266821"/>
                  <a:gd name="connsiteX1" fmla="*/ 393603 w 488239"/>
                  <a:gd name="connsiteY1" fmla="*/ 14487 h 266821"/>
                  <a:gd name="connsiteX2" fmla="*/ 488239 w 488239"/>
                  <a:gd name="connsiteY2" fmla="*/ 266821 h 266821"/>
                  <a:gd name="connsiteX3" fmla="*/ 0 w 488239"/>
                  <a:gd name="connsiteY3" fmla="*/ 220092 h 266821"/>
                  <a:gd name="connsiteX4" fmla="*/ 77765 w 488239"/>
                  <a:gd name="connsiteY4" fmla="*/ 0 h 266821"/>
                  <a:gd name="connsiteX0" fmla="*/ 77765 w 488239"/>
                  <a:gd name="connsiteY0" fmla="*/ 0 h 266821"/>
                  <a:gd name="connsiteX1" fmla="*/ 393603 w 488239"/>
                  <a:gd name="connsiteY1" fmla="*/ 14487 h 266821"/>
                  <a:gd name="connsiteX2" fmla="*/ 488239 w 488239"/>
                  <a:gd name="connsiteY2" fmla="*/ 266821 h 266821"/>
                  <a:gd name="connsiteX3" fmla="*/ 0 w 488239"/>
                  <a:gd name="connsiteY3" fmla="*/ 220092 h 266821"/>
                  <a:gd name="connsiteX4" fmla="*/ 77765 w 488239"/>
                  <a:gd name="connsiteY4" fmla="*/ 0 h 266821"/>
                  <a:gd name="connsiteX0" fmla="*/ 93657 w 504131"/>
                  <a:gd name="connsiteY0" fmla="*/ 0 h 266821"/>
                  <a:gd name="connsiteX1" fmla="*/ 409495 w 504131"/>
                  <a:gd name="connsiteY1" fmla="*/ 14487 h 266821"/>
                  <a:gd name="connsiteX2" fmla="*/ 504131 w 504131"/>
                  <a:gd name="connsiteY2" fmla="*/ 266821 h 266821"/>
                  <a:gd name="connsiteX3" fmla="*/ 0 w 504131"/>
                  <a:gd name="connsiteY3" fmla="*/ 197450 h 266821"/>
                  <a:gd name="connsiteX4" fmla="*/ 93657 w 504131"/>
                  <a:gd name="connsiteY4" fmla="*/ 0 h 266821"/>
                  <a:gd name="connsiteX0" fmla="*/ 93657 w 504131"/>
                  <a:gd name="connsiteY0" fmla="*/ 0 h 266821"/>
                  <a:gd name="connsiteX1" fmla="*/ 409495 w 504131"/>
                  <a:gd name="connsiteY1" fmla="*/ 14487 h 266821"/>
                  <a:gd name="connsiteX2" fmla="*/ 504131 w 504131"/>
                  <a:gd name="connsiteY2" fmla="*/ 266821 h 266821"/>
                  <a:gd name="connsiteX3" fmla="*/ 0 w 504131"/>
                  <a:gd name="connsiteY3" fmla="*/ 197450 h 266821"/>
                  <a:gd name="connsiteX4" fmla="*/ 93657 w 504131"/>
                  <a:gd name="connsiteY4" fmla="*/ 0 h 266821"/>
                  <a:gd name="connsiteX0" fmla="*/ 93657 w 549091"/>
                  <a:gd name="connsiteY0" fmla="*/ 0 h 233221"/>
                  <a:gd name="connsiteX1" fmla="*/ 409495 w 549091"/>
                  <a:gd name="connsiteY1" fmla="*/ 14487 h 233221"/>
                  <a:gd name="connsiteX2" fmla="*/ 549091 w 549091"/>
                  <a:gd name="connsiteY2" fmla="*/ 233221 h 233221"/>
                  <a:gd name="connsiteX3" fmla="*/ 0 w 549091"/>
                  <a:gd name="connsiteY3" fmla="*/ 197450 h 233221"/>
                  <a:gd name="connsiteX4" fmla="*/ 93657 w 549091"/>
                  <a:gd name="connsiteY4" fmla="*/ 0 h 233221"/>
                  <a:gd name="connsiteX0" fmla="*/ 93657 w 549091"/>
                  <a:gd name="connsiteY0" fmla="*/ 0 h 233221"/>
                  <a:gd name="connsiteX1" fmla="*/ 409495 w 549091"/>
                  <a:gd name="connsiteY1" fmla="*/ 14487 h 233221"/>
                  <a:gd name="connsiteX2" fmla="*/ 549091 w 549091"/>
                  <a:gd name="connsiteY2" fmla="*/ 233221 h 233221"/>
                  <a:gd name="connsiteX3" fmla="*/ 0 w 549091"/>
                  <a:gd name="connsiteY3" fmla="*/ 197450 h 233221"/>
                  <a:gd name="connsiteX4" fmla="*/ 93657 w 549091"/>
                  <a:gd name="connsiteY4" fmla="*/ 0 h 233221"/>
                  <a:gd name="connsiteX0" fmla="*/ 93657 w 549091"/>
                  <a:gd name="connsiteY0" fmla="*/ 0 h 233221"/>
                  <a:gd name="connsiteX1" fmla="*/ 409495 w 549091"/>
                  <a:gd name="connsiteY1" fmla="*/ 14487 h 233221"/>
                  <a:gd name="connsiteX2" fmla="*/ 549091 w 549091"/>
                  <a:gd name="connsiteY2" fmla="*/ 233221 h 233221"/>
                  <a:gd name="connsiteX3" fmla="*/ 0 w 549091"/>
                  <a:gd name="connsiteY3" fmla="*/ 197450 h 233221"/>
                  <a:gd name="connsiteX4" fmla="*/ 93657 w 549091"/>
                  <a:gd name="connsiteY4" fmla="*/ 0 h 233221"/>
                  <a:gd name="connsiteX0" fmla="*/ 93657 w 549091"/>
                  <a:gd name="connsiteY0" fmla="*/ 0 h 233221"/>
                  <a:gd name="connsiteX1" fmla="*/ 409495 w 549091"/>
                  <a:gd name="connsiteY1" fmla="*/ 14487 h 233221"/>
                  <a:gd name="connsiteX2" fmla="*/ 549091 w 549091"/>
                  <a:gd name="connsiteY2" fmla="*/ 233221 h 233221"/>
                  <a:gd name="connsiteX3" fmla="*/ 0 w 549091"/>
                  <a:gd name="connsiteY3" fmla="*/ 197450 h 233221"/>
                  <a:gd name="connsiteX4" fmla="*/ 93657 w 549091"/>
                  <a:gd name="connsiteY4" fmla="*/ 0 h 233221"/>
                  <a:gd name="connsiteX0" fmla="*/ 93657 w 549091"/>
                  <a:gd name="connsiteY0" fmla="*/ 0 h 233221"/>
                  <a:gd name="connsiteX1" fmla="*/ 441561 w 549091"/>
                  <a:gd name="connsiteY1" fmla="*/ 17371 h 233221"/>
                  <a:gd name="connsiteX2" fmla="*/ 549091 w 549091"/>
                  <a:gd name="connsiteY2" fmla="*/ 233221 h 233221"/>
                  <a:gd name="connsiteX3" fmla="*/ 0 w 549091"/>
                  <a:gd name="connsiteY3" fmla="*/ 197450 h 233221"/>
                  <a:gd name="connsiteX4" fmla="*/ 93657 w 549091"/>
                  <a:gd name="connsiteY4" fmla="*/ 0 h 233221"/>
                  <a:gd name="connsiteX0" fmla="*/ 93657 w 549091"/>
                  <a:gd name="connsiteY0" fmla="*/ 0 h 233221"/>
                  <a:gd name="connsiteX1" fmla="*/ 441561 w 549091"/>
                  <a:gd name="connsiteY1" fmla="*/ 17371 h 233221"/>
                  <a:gd name="connsiteX2" fmla="*/ 549091 w 549091"/>
                  <a:gd name="connsiteY2" fmla="*/ 233221 h 233221"/>
                  <a:gd name="connsiteX3" fmla="*/ 0 w 549091"/>
                  <a:gd name="connsiteY3" fmla="*/ 197450 h 233221"/>
                  <a:gd name="connsiteX4" fmla="*/ 93657 w 549091"/>
                  <a:gd name="connsiteY4" fmla="*/ 0 h 233221"/>
                  <a:gd name="connsiteX0" fmla="*/ 122692 w 549091"/>
                  <a:gd name="connsiteY0" fmla="*/ 0 h 216569"/>
                  <a:gd name="connsiteX1" fmla="*/ 441561 w 549091"/>
                  <a:gd name="connsiteY1" fmla="*/ 719 h 216569"/>
                  <a:gd name="connsiteX2" fmla="*/ 549091 w 549091"/>
                  <a:gd name="connsiteY2" fmla="*/ 216569 h 216569"/>
                  <a:gd name="connsiteX3" fmla="*/ 0 w 549091"/>
                  <a:gd name="connsiteY3" fmla="*/ 180798 h 216569"/>
                  <a:gd name="connsiteX4" fmla="*/ 122692 w 549091"/>
                  <a:gd name="connsiteY4" fmla="*/ 0 h 216569"/>
                  <a:gd name="connsiteX0" fmla="*/ 122692 w 549091"/>
                  <a:gd name="connsiteY0" fmla="*/ 0 h 216569"/>
                  <a:gd name="connsiteX1" fmla="*/ 441561 w 549091"/>
                  <a:gd name="connsiteY1" fmla="*/ 719 h 216569"/>
                  <a:gd name="connsiteX2" fmla="*/ 549091 w 549091"/>
                  <a:gd name="connsiteY2" fmla="*/ 216569 h 216569"/>
                  <a:gd name="connsiteX3" fmla="*/ 0 w 549091"/>
                  <a:gd name="connsiteY3" fmla="*/ 180798 h 216569"/>
                  <a:gd name="connsiteX4" fmla="*/ 122692 w 549091"/>
                  <a:gd name="connsiteY4" fmla="*/ 0 h 216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091" h="216569">
                    <a:moveTo>
                      <a:pt x="122692" y="0"/>
                    </a:moveTo>
                    <a:lnTo>
                      <a:pt x="441561" y="719"/>
                    </a:lnTo>
                    <a:cubicBezTo>
                      <a:pt x="202140" y="110786"/>
                      <a:pt x="406749" y="156453"/>
                      <a:pt x="549091" y="216569"/>
                    </a:cubicBezTo>
                    <a:lnTo>
                      <a:pt x="0" y="180798"/>
                    </a:lnTo>
                    <a:cubicBezTo>
                      <a:pt x="140464" y="131773"/>
                      <a:pt x="369148" y="103863"/>
                      <a:pt x="1226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Teardrop 26">
                <a:extLst>
                  <a:ext uri="{FF2B5EF4-FFF2-40B4-BE49-F238E27FC236}">
                    <a16:creationId xmlns:a16="http://schemas.microsoft.com/office/drawing/2014/main" id="{A236D7B3-3175-48FC-958A-18D4E050B95F}"/>
                  </a:ext>
                </a:extLst>
              </p:cNvPr>
              <p:cNvSpPr/>
              <p:nvPr/>
            </p:nvSpPr>
            <p:spPr>
              <a:xfrm rot="6196952">
                <a:off x="1574827" y="2962330"/>
                <a:ext cx="361270" cy="361270"/>
              </a:xfrm>
              <a:prstGeom prst="teardrop">
                <a:avLst>
                  <a:gd name="adj" fmla="val 773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grpSp>
        <p:nvGrpSpPr>
          <p:cNvPr id="28" name="Group 27">
            <a:extLst>
              <a:ext uri="{FF2B5EF4-FFF2-40B4-BE49-F238E27FC236}">
                <a16:creationId xmlns:a16="http://schemas.microsoft.com/office/drawing/2014/main" id="{5A7DBBA1-E284-41E8-B432-78FC31B9800E}"/>
              </a:ext>
            </a:extLst>
          </p:cNvPr>
          <p:cNvGrpSpPr/>
          <p:nvPr userDrawn="1"/>
        </p:nvGrpSpPr>
        <p:grpSpPr>
          <a:xfrm>
            <a:off x="1178695" y="6168649"/>
            <a:ext cx="2017159" cy="253916"/>
            <a:chOff x="1021995" y="9934119"/>
            <a:chExt cx="3227455" cy="406266"/>
          </a:xfrm>
        </p:grpSpPr>
        <p:sp>
          <p:nvSpPr>
            <p:cNvPr id="29" name="Freeform 62">
              <a:extLst>
                <a:ext uri="{FF2B5EF4-FFF2-40B4-BE49-F238E27FC236}">
                  <a16:creationId xmlns:a16="http://schemas.microsoft.com/office/drawing/2014/main" id="{8EB582C7-F97D-46A6-8E23-A087C7B9294F}"/>
                </a:ext>
              </a:extLst>
            </p:cNvPr>
            <p:cNvSpPr>
              <a:spLocks noEditPoints="1"/>
            </p:cNvSpPr>
            <p:nvPr/>
          </p:nvSpPr>
          <p:spPr bwMode="auto">
            <a:xfrm>
              <a:off x="1021995" y="10029143"/>
              <a:ext cx="219920" cy="21621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lgn="l"/>
              <a:endParaRPr lang="en-US" sz="1000" dirty="0">
                <a:solidFill>
                  <a:schemeClr val="bg1">
                    <a:lumMod val="75000"/>
                  </a:schemeClr>
                </a:solidFill>
                <a:latin typeface="Advent Pro" panose="02000506040000020004" pitchFamily="2" charset="0"/>
                <a:ea typeface="Roboto Condensed" panose="02000000000000000000" pitchFamily="2" charset="0"/>
              </a:endParaRPr>
            </a:p>
          </p:txBody>
        </p:sp>
        <p:sp>
          <p:nvSpPr>
            <p:cNvPr id="30" name="TextBox 29">
              <a:extLst>
                <a:ext uri="{FF2B5EF4-FFF2-40B4-BE49-F238E27FC236}">
                  <a16:creationId xmlns:a16="http://schemas.microsoft.com/office/drawing/2014/main" id="{C209C405-32A8-45F0-AC5F-63A396F4D63E}"/>
                </a:ext>
              </a:extLst>
            </p:cNvPr>
            <p:cNvSpPr txBox="1"/>
            <p:nvPr/>
          </p:nvSpPr>
          <p:spPr>
            <a:xfrm>
              <a:off x="1301976" y="9934119"/>
              <a:ext cx="2947474" cy="406266"/>
            </a:xfrm>
            <a:prstGeom prst="rect">
              <a:avLst/>
            </a:prstGeom>
            <a:noFill/>
          </p:spPr>
          <p:txBody>
            <a:bodyPr wrap="none" rtlCol="0">
              <a:spAutoFit/>
            </a:bodyPr>
            <a:lstStyle/>
            <a:p>
              <a:pPr algn="l"/>
              <a:r>
                <a:rPr lang="en-US"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2017.ALL RIGHTS</a:t>
              </a:r>
              <a:endParaRPr lang="id-ID"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grpSp>
      <p:cxnSp>
        <p:nvCxnSpPr>
          <p:cNvPr id="31" name="Straight Connector 30">
            <a:extLst>
              <a:ext uri="{FF2B5EF4-FFF2-40B4-BE49-F238E27FC236}">
                <a16:creationId xmlns:a16="http://schemas.microsoft.com/office/drawing/2014/main" id="{F604947E-ABE9-40AD-B0EE-B334172B3ED6}"/>
              </a:ext>
            </a:extLst>
          </p:cNvPr>
          <p:cNvCxnSpPr>
            <a:cxnSpLocks/>
          </p:cNvCxnSpPr>
          <p:nvPr userDrawn="1"/>
        </p:nvCxnSpPr>
        <p:spPr>
          <a:xfrm>
            <a:off x="1209330" y="865795"/>
            <a:ext cx="9773341" cy="0"/>
          </a:xfrm>
          <a:prstGeom prst="line">
            <a:avLst/>
          </a:prstGeom>
          <a:ln>
            <a:solidFill>
              <a:schemeClr val="bg1">
                <a:lumMod val="95000"/>
                <a:alpha val="5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79E13FA-7059-4517-8163-49B96E913F88}"/>
              </a:ext>
            </a:extLst>
          </p:cNvPr>
          <p:cNvGrpSpPr/>
          <p:nvPr userDrawn="1"/>
        </p:nvGrpSpPr>
        <p:grpSpPr>
          <a:xfrm>
            <a:off x="103976" y="-5977034"/>
            <a:ext cx="11984048" cy="11984048"/>
            <a:chOff x="3727902" y="-2563024"/>
            <a:chExt cx="11984048" cy="11984048"/>
          </a:xfrm>
        </p:grpSpPr>
        <p:sp>
          <p:nvSpPr>
            <p:cNvPr id="32" name="Oval 31">
              <a:extLst>
                <a:ext uri="{FF2B5EF4-FFF2-40B4-BE49-F238E27FC236}">
                  <a16:creationId xmlns:a16="http://schemas.microsoft.com/office/drawing/2014/main" id="{891A4018-6C45-4BB0-BFD1-8CF277F49260}"/>
                </a:ext>
              </a:extLst>
            </p:cNvPr>
            <p:cNvSpPr/>
            <p:nvPr userDrawn="1"/>
          </p:nvSpPr>
          <p:spPr>
            <a:xfrm>
              <a:off x="3727902" y="-2563024"/>
              <a:ext cx="11984048" cy="11984048"/>
            </a:xfrm>
            <a:prstGeom prst="ellipse">
              <a:avLst/>
            </a:prstGeom>
            <a:solidFill>
              <a:schemeClr val="bg1">
                <a:alpha val="1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3" name="Oval 32">
              <a:extLst>
                <a:ext uri="{FF2B5EF4-FFF2-40B4-BE49-F238E27FC236}">
                  <a16:creationId xmlns:a16="http://schemas.microsoft.com/office/drawing/2014/main" id="{773D82B9-3284-40D7-B03B-1BB3704F2211}"/>
                </a:ext>
              </a:extLst>
            </p:cNvPr>
            <p:cNvSpPr/>
            <p:nvPr userDrawn="1"/>
          </p:nvSpPr>
          <p:spPr>
            <a:xfrm>
              <a:off x="5865558" y="-425368"/>
              <a:ext cx="7708736" cy="7708736"/>
            </a:xfrm>
            <a:prstGeom prst="ellipse">
              <a:avLst/>
            </a:prstGeom>
            <a:solidFill>
              <a:schemeClr val="bg1">
                <a:alpha val="1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9401D599-2BBC-448D-9C02-82C4115223BB}"/>
                </a:ext>
              </a:extLst>
            </p:cNvPr>
            <p:cNvSpPr/>
            <p:nvPr userDrawn="1"/>
          </p:nvSpPr>
          <p:spPr>
            <a:xfrm>
              <a:off x="7720665" y="1429739"/>
              <a:ext cx="3998522" cy="3998522"/>
            </a:xfrm>
            <a:prstGeom prst="ellipse">
              <a:avLst/>
            </a:prstGeom>
            <a:solidFill>
              <a:schemeClr val="bg1">
                <a:alpha val="2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981813227"/>
      </p:ext>
    </p:extLst>
  </p:cSld>
  <p:clrMapOvr>
    <a:masterClrMapping/>
  </p:clrMapOvr>
  <p:transition spd="slow" advTm="0">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87CD777-D14B-4673-87AC-F8A0324E3DE1}"/>
              </a:ext>
            </a:extLst>
          </p:cNvPr>
          <p:cNvSpPr>
            <a:spLocks noGrp="1"/>
          </p:cNvSpPr>
          <p:nvPr>
            <p:ph type="pic" sz="quarter" idx="16"/>
          </p:nvPr>
        </p:nvSpPr>
        <p:spPr>
          <a:xfrm>
            <a:off x="1221658" y="1135629"/>
            <a:ext cx="4874342" cy="2403988"/>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tx1">
                    <a:lumMod val="50000"/>
                    <a:lumOff val="50000"/>
                  </a:schemeClr>
                </a:solidFill>
              </a:defRPr>
            </a:lvl1pPr>
          </a:lstStyle>
          <a:p>
            <a:endParaRPr lang="id-ID"/>
          </a:p>
        </p:txBody>
      </p:sp>
      <p:sp>
        <p:nvSpPr>
          <p:cNvPr id="3" name="Picture Placeholder 13">
            <a:extLst>
              <a:ext uri="{FF2B5EF4-FFF2-40B4-BE49-F238E27FC236}">
                <a16:creationId xmlns:a16="http://schemas.microsoft.com/office/drawing/2014/main" id="{2D1E8549-F4C6-4330-88D8-9214C8980B1C}"/>
              </a:ext>
            </a:extLst>
          </p:cNvPr>
          <p:cNvSpPr>
            <a:spLocks noGrp="1"/>
          </p:cNvSpPr>
          <p:nvPr>
            <p:ph type="pic" sz="quarter" idx="17"/>
          </p:nvPr>
        </p:nvSpPr>
        <p:spPr>
          <a:xfrm>
            <a:off x="6096000" y="1135629"/>
            <a:ext cx="4874342" cy="2403988"/>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866875091"/>
      </p:ext>
    </p:extLst>
  </p:cSld>
  <p:clrMapOvr>
    <a:masterClrMapping/>
  </p:clrMapOvr>
  <p:transition spd="slow" advTm="0">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65C280A7-401F-480E-A152-30615E4F034C}"/>
              </a:ext>
            </a:extLst>
          </p:cNvPr>
          <p:cNvSpPr>
            <a:spLocks noGrp="1"/>
          </p:cNvSpPr>
          <p:nvPr>
            <p:ph type="pic" sz="quarter" idx="12"/>
          </p:nvPr>
        </p:nvSpPr>
        <p:spPr>
          <a:xfrm>
            <a:off x="4075637" y="1220164"/>
            <a:ext cx="1112614" cy="1110894"/>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a:effectLst>
            <a:outerShdw blurRad="1270000" dist="393700" dir="5400000" sx="80000" sy="80000" algn="t" rotWithShape="0">
              <a:schemeClr val="bg1">
                <a:lumMod val="75000"/>
                <a:alpha val="40000"/>
              </a:schemeClr>
            </a:outerShdw>
          </a:effectLst>
        </p:spPr>
        <p:txBody>
          <a:bodyPr wrap="square">
            <a:noAutofit/>
          </a:bodyPr>
          <a:lstStyle>
            <a:lvl1pPr marL="0" indent="0" algn="ctr">
              <a:buNone/>
              <a:defRPr sz="900">
                <a:solidFill>
                  <a:schemeClr val="tx1">
                    <a:lumMod val="50000"/>
                    <a:lumOff val="50000"/>
                  </a:schemeClr>
                </a:solidFill>
              </a:defRPr>
            </a:lvl1pPr>
          </a:lstStyle>
          <a:p>
            <a:endParaRPr lang="id-ID"/>
          </a:p>
        </p:txBody>
      </p:sp>
      <p:sp>
        <p:nvSpPr>
          <p:cNvPr id="6" name="Picture Placeholder 6">
            <a:extLst>
              <a:ext uri="{FF2B5EF4-FFF2-40B4-BE49-F238E27FC236}">
                <a16:creationId xmlns:a16="http://schemas.microsoft.com/office/drawing/2014/main" id="{8A56A75A-BDF2-4ECE-B28F-BBEF308DE401}"/>
              </a:ext>
            </a:extLst>
          </p:cNvPr>
          <p:cNvSpPr>
            <a:spLocks noGrp="1"/>
          </p:cNvSpPr>
          <p:nvPr>
            <p:ph type="pic" sz="quarter" idx="13"/>
          </p:nvPr>
        </p:nvSpPr>
        <p:spPr>
          <a:xfrm>
            <a:off x="9566472" y="2614876"/>
            <a:ext cx="1484286" cy="1481992"/>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a:effectLst>
            <a:outerShdw blurRad="1270000" dist="393700" dir="5400000" sx="80000" sy="80000" algn="t" rotWithShape="0">
              <a:schemeClr val="bg1">
                <a:lumMod val="75000"/>
                <a:alpha val="40000"/>
              </a:schemeClr>
            </a:outerShdw>
          </a:effectLst>
        </p:spPr>
        <p:txBody>
          <a:bodyPr wrap="square">
            <a:noAutofit/>
          </a:bodyPr>
          <a:lstStyle>
            <a:lvl1pPr marL="0" indent="0" algn="ctr">
              <a:buNone/>
              <a:defRPr sz="900">
                <a:solidFill>
                  <a:schemeClr val="tx1">
                    <a:lumMod val="50000"/>
                    <a:lumOff val="50000"/>
                  </a:schemeClr>
                </a:solidFill>
              </a:defRPr>
            </a:lvl1pPr>
          </a:lstStyle>
          <a:p>
            <a:endParaRPr lang="id-ID" dirty="0"/>
          </a:p>
        </p:txBody>
      </p:sp>
      <p:sp>
        <p:nvSpPr>
          <p:cNvPr id="7" name="Picture Placeholder 6">
            <a:extLst>
              <a:ext uri="{FF2B5EF4-FFF2-40B4-BE49-F238E27FC236}">
                <a16:creationId xmlns:a16="http://schemas.microsoft.com/office/drawing/2014/main" id="{326E40A2-7B45-41C9-BCE8-45573188458E}"/>
              </a:ext>
            </a:extLst>
          </p:cNvPr>
          <p:cNvSpPr>
            <a:spLocks noGrp="1"/>
          </p:cNvSpPr>
          <p:nvPr>
            <p:ph type="pic" sz="quarter" idx="14"/>
          </p:nvPr>
        </p:nvSpPr>
        <p:spPr>
          <a:xfrm>
            <a:off x="4075637" y="4526943"/>
            <a:ext cx="1112614" cy="1110894"/>
          </a:xfrm>
          <a:custGeom>
            <a:avLst/>
            <a:gdLst>
              <a:gd name="connsiteX0" fmla="*/ 501446 w 1002892"/>
              <a:gd name="connsiteY0" fmla="*/ 0 h 1002892"/>
              <a:gd name="connsiteX1" fmla="*/ 1002892 w 1002892"/>
              <a:gd name="connsiteY1" fmla="*/ 501446 h 1002892"/>
              <a:gd name="connsiteX2" fmla="*/ 501446 w 1002892"/>
              <a:gd name="connsiteY2" fmla="*/ 1002892 h 1002892"/>
              <a:gd name="connsiteX3" fmla="*/ 0 w 1002892"/>
              <a:gd name="connsiteY3" fmla="*/ 501446 h 1002892"/>
              <a:gd name="connsiteX4" fmla="*/ 501446 w 1002892"/>
              <a:gd name="connsiteY4" fmla="*/ 0 h 100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92" h="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solidFill>
            <a:schemeClr val="bg1">
              <a:lumMod val="95000"/>
            </a:schemeClr>
          </a:solidFill>
          <a:effectLst>
            <a:outerShdw blurRad="1270000" dist="393700" dir="5400000" sx="80000" sy="80000" algn="t" rotWithShape="0">
              <a:schemeClr val="bg1">
                <a:lumMod val="75000"/>
                <a:alpha val="40000"/>
              </a:schemeClr>
            </a:outerShdw>
          </a:effectLst>
        </p:spPr>
        <p:txBody>
          <a:bodyPr wrap="square">
            <a:noAutofit/>
          </a:bodyPr>
          <a:lstStyle>
            <a:lvl1pPr marL="0" indent="0" algn="ctr">
              <a:buNone/>
              <a:defRPr sz="9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3048248354"/>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49" presetClass="entr" presetSubtype="0"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style.rotation</p:attrName>
                                        </p:attrNameLst>
                                      </p:cBhvr>
                                      <p:tavLst>
                                        <p:tav tm="0">
                                          <p:val>
                                            <p:fltVal val="360"/>
                                          </p:val>
                                        </p:tav>
                                        <p:tav tm="100000">
                                          <p:val>
                                            <p:fltVal val="0"/>
                                          </p:val>
                                        </p:tav>
                                      </p:tavLst>
                                    </p:anim>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3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5914"/>
      </p:ext>
    </p:extLst>
  </p:cSld>
  <p:clrMapOvr>
    <a:masterClrMapping/>
  </p:clrMapOvr>
  <p:transition spd="slow" advTm="0">
    <p:wip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33_Title Slide">
    <p:bg>
      <p:bgPr>
        <a:gradFill>
          <a:gsLst>
            <a:gs pos="100000">
              <a:srgbClr val="2A1B4D"/>
            </a:gs>
            <a:gs pos="0">
              <a:srgbClr val="392469"/>
            </a:gs>
          </a:gsLst>
          <a:lin ang="27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2646AF-9518-49E7-BE8B-7A5870366AF5}"/>
              </a:ext>
            </a:extLst>
          </p:cNvPr>
          <p:cNvGrpSpPr/>
          <p:nvPr userDrawn="1"/>
        </p:nvGrpSpPr>
        <p:grpSpPr>
          <a:xfrm>
            <a:off x="103976" y="-2563024"/>
            <a:ext cx="11984048" cy="11984048"/>
            <a:chOff x="3727902" y="-2563024"/>
            <a:chExt cx="11984048" cy="11984048"/>
          </a:xfrm>
        </p:grpSpPr>
        <p:sp>
          <p:nvSpPr>
            <p:cNvPr id="3" name="Oval 2">
              <a:extLst>
                <a:ext uri="{FF2B5EF4-FFF2-40B4-BE49-F238E27FC236}">
                  <a16:creationId xmlns:a16="http://schemas.microsoft.com/office/drawing/2014/main" id="{55136723-CD7F-4FE3-AE85-6506A5F102DF}"/>
                </a:ext>
              </a:extLst>
            </p:cNvPr>
            <p:cNvSpPr/>
            <p:nvPr userDrawn="1"/>
          </p:nvSpPr>
          <p:spPr>
            <a:xfrm>
              <a:off x="3727902" y="-2563024"/>
              <a:ext cx="11984048" cy="11984048"/>
            </a:xfrm>
            <a:prstGeom prst="ellipse">
              <a:avLst/>
            </a:prstGeom>
            <a:solidFill>
              <a:schemeClr val="bg1">
                <a:alpha val="1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Oval 3">
              <a:extLst>
                <a:ext uri="{FF2B5EF4-FFF2-40B4-BE49-F238E27FC236}">
                  <a16:creationId xmlns:a16="http://schemas.microsoft.com/office/drawing/2014/main" id="{50A0BA76-D2AB-4BF6-BA2C-3EAE492BBEB3}"/>
                </a:ext>
              </a:extLst>
            </p:cNvPr>
            <p:cNvSpPr/>
            <p:nvPr userDrawn="1"/>
          </p:nvSpPr>
          <p:spPr>
            <a:xfrm>
              <a:off x="5865558" y="-425368"/>
              <a:ext cx="7708736" cy="7708736"/>
            </a:xfrm>
            <a:prstGeom prst="ellipse">
              <a:avLst/>
            </a:prstGeom>
            <a:solidFill>
              <a:schemeClr val="bg1">
                <a:alpha val="1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a:extLst>
                <a:ext uri="{FF2B5EF4-FFF2-40B4-BE49-F238E27FC236}">
                  <a16:creationId xmlns:a16="http://schemas.microsoft.com/office/drawing/2014/main" id="{FC0C484B-0B4E-409F-83FC-AADD9CA05A86}"/>
                </a:ext>
              </a:extLst>
            </p:cNvPr>
            <p:cNvSpPr/>
            <p:nvPr userDrawn="1"/>
          </p:nvSpPr>
          <p:spPr>
            <a:xfrm>
              <a:off x="7720665" y="1429739"/>
              <a:ext cx="3998522" cy="3998522"/>
            </a:xfrm>
            <a:prstGeom prst="ellipse">
              <a:avLst/>
            </a:prstGeom>
            <a:solidFill>
              <a:schemeClr val="bg1">
                <a:alpha val="2000"/>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6" name="TextBox 5">
            <a:extLst>
              <a:ext uri="{FF2B5EF4-FFF2-40B4-BE49-F238E27FC236}">
                <a16:creationId xmlns:a16="http://schemas.microsoft.com/office/drawing/2014/main" id="{76A75FD8-CE48-4DF8-887E-C0A1B08A2DAE}"/>
              </a:ext>
            </a:extLst>
          </p:cNvPr>
          <p:cNvSpPr txBox="1"/>
          <p:nvPr userDrawn="1"/>
        </p:nvSpPr>
        <p:spPr>
          <a:xfrm rot="16200000">
            <a:off x="-1090434" y="3302043"/>
            <a:ext cx="3084284" cy="253916"/>
          </a:xfrm>
          <a:prstGeom prst="rect">
            <a:avLst/>
          </a:prstGeom>
          <a:noFill/>
        </p:spPr>
        <p:txBody>
          <a:bodyPr wrap="square" rtlCol="0">
            <a:spAutoFit/>
          </a:bodyPr>
          <a:lstStyle/>
          <a:p>
            <a:pPr algn="ctr"/>
            <a:r>
              <a:rPr lang="id-ID" sz="1000" strike="noStrike" spc="6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WWW.WEBSITE.COM</a:t>
            </a:r>
          </a:p>
        </p:txBody>
      </p:sp>
      <p:grpSp>
        <p:nvGrpSpPr>
          <p:cNvPr id="32" name="Group 31">
            <a:extLst>
              <a:ext uri="{FF2B5EF4-FFF2-40B4-BE49-F238E27FC236}">
                <a16:creationId xmlns:a16="http://schemas.microsoft.com/office/drawing/2014/main" id="{984D63A0-7BDB-46AD-8A74-2120D4F76E59}"/>
              </a:ext>
            </a:extLst>
          </p:cNvPr>
          <p:cNvGrpSpPr/>
          <p:nvPr userDrawn="1"/>
        </p:nvGrpSpPr>
        <p:grpSpPr>
          <a:xfrm>
            <a:off x="1178695" y="6168649"/>
            <a:ext cx="2017159" cy="253916"/>
            <a:chOff x="1021995" y="9934119"/>
            <a:chExt cx="3227455" cy="406266"/>
          </a:xfrm>
        </p:grpSpPr>
        <p:sp>
          <p:nvSpPr>
            <p:cNvPr id="33" name="Freeform 62">
              <a:extLst>
                <a:ext uri="{FF2B5EF4-FFF2-40B4-BE49-F238E27FC236}">
                  <a16:creationId xmlns:a16="http://schemas.microsoft.com/office/drawing/2014/main" id="{DF81CAF7-4D06-46AC-944E-E3F0F383BC03}"/>
                </a:ext>
              </a:extLst>
            </p:cNvPr>
            <p:cNvSpPr>
              <a:spLocks noEditPoints="1"/>
            </p:cNvSpPr>
            <p:nvPr/>
          </p:nvSpPr>
          <p:spPr bwMode="auto">
            <a:xfrm>
              <a:off x="1021995" y="10029143"/>
              <a:ext cx="219920" cy="21621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lgn="l"/>
              <a:endParaRPr lang="en-US" sz="1000" dirty="0">
                <a:solidFill>
                  <a:schemeClr val="bg1">
                    <a:lumMod val="75000"/>
                  </a:schemeClr>
                </a:solidFill>
                <a:latin typeface="Advent Pro" panose="02000506040000020004" pitchFamily="2" charset="0"/>
                <a:ea typeface="Roboto Condensed" panose="02000000000000000000" pitchFamily="2" charset="0"/>
              </a:endParaRPr>
            </a:p>
          </p:txBody>
        </p:sp>
        <p:sp>
          <p:nvSpPr>
            <p:cNvPr id="34" name="TextBox 33">
              <a:extLst>
                <a:ext uri="{FF2B5EF4-FFF2-40B4-BE49-F238E27FC236}">
                  <a16:creationId xmlns:a16="http://schemas.microsoft.com/office/drawing/2014/main" id="{3EB38110-8138-4A58-9C7F-850A4F02F633}"/>
                </a:ext>
              </a:extLst>
            </p:cNvPr>
            <p:cNvSpPr txBox="1"/>
            <p:nvPr/>
          </p:nvSpPr>
          <p:spPr>
            <a:xfrm>
              <a:off x="1301976" y="9934119"/>
              <a:ext cx="2947474" cy="406266"/>
            </a:xfrm>
            <a:prstGeom prst="rect">
              <a:avLst/>
            </a:prstGeom>
            <a:noFill/>
          </p:spPr>
          <p:txBody>
            <a:bodyPr wrap="none" rtlCol="0">
              <a:spAutoFit/>
            </a:bodyPr>
            <a:lstStyle/>
            <a:p>
              <a:pPr algn="l"/>
              <a:r>
                <a:rPr lang="en-US"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rPr>
                <a:t>2017.ALL RIGHTS</a:t>
              </a:r>
              <a:endParaRPr lang="id-ID" sz="1000" spc="300" dirty="0">
                <a:solidFill>
                  <a:schemeClr val="bg1">
                    <a:lumMod val="7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grpSp>
    </p:spTree>
    <p:extLst>
      <p:ext uri="{BB962C8B-B14F-4D97-AF65-F5344CB8AC3E}">
        <p14:creationId xmlns:p14="http://schemas.microsoft.com/office/powerpoint/2010/main" val="3044755303"/>
      </p:ext>
    </p:extLst>
  </p:cSld>
  <p:clrMapOvr>
    <a:masterClrMapping/>
  </p:clrMapOvr>
  <p:transition spd="slow" advTm="0">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1D71DA06-B44E-44E5-91C5-969461172EB7}"/>
              </a:ext>
            </a:extLst>
          </p:cNvPr>
          <p:cNvSpPr>
            <a:spLocks noGrp="1"/>
          </p:cNvSpPr>
          <p:nvPr>
            <p:ph type="pic" sz="quarter" idx="16"/>
          </p:nvPr>
        </p:nvSpPr>
        <p:spPr>
          <a:xfrm>
            <a:off x="1221658" y="1562100"/>
            <a:ext cx="9733936" cy="3733800"/>
          </a:xfrm>
          <a:custGeom>
            <a:avLst/>
            <a:gdLst>
              <a:gd name="connsiteX0" fmla="*/ 14010 w 5330699"/>
              <a:gd name="connsiteY0" fmla="*/ 0 h 3735977"/>
              <a:gd name="connsiteX1" fmla="*/ 5316689 w 5330699"/>
              <a:gd name="connsiteY1" fmla="*/ 0 h 3735977"/>
              <a:gd name="connsiteX2" fmla="*/ 5330699 w 5330699"/>
              <a:gd name="connsiteY2" fmla="*/ 14010 h 3735977"/>
              <a:gd name="connsiteX3" fmla="*/ 5330699 w 5330699"/>
              <a:gd name="connsiteY3" fmla="*/ 3721967 h 3735977"/>
              <a:gd name="connsiteX4" fmla="*/ 5316689 w 5330699"/>
              <a:gd name="connsiteY4" fmla="*/ 3735977 h 3735977"/>
              <a:gd name="connsiteX5" fmla="*/ 14010 w 5330699"/>
              <a:gd name="connsiteY5" fmla="*/ 3735977 h 3735977"/>
              <a:gd name="connsiteX6" fmla="*/ 0 w 5330699"/>
              <a:gd name="connsiteY6" fmla="*/ 3721967 h 3735977"/>
              <a:gd name="connsiteX7" fmla="*/ 0 w 5330699"/>
              <a:gd name="connsiteY7" fmla="*/ 14010 h 3735977"/>
              <a:gd name="connsiteX8" fmla="*/ 14010 w 5330699"/>
              <a:gd name="connsiteY8" fmla="*/ 0 h 373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0699" h="3735977">
                <a:moveTo>
                  <a:pt x="14010" y="0"/>
                </a:moveTo>
                <a:lnTo>
                  <a:pt x="5316689" y="0"/>
                </a:lnTo>
                <a:cubicBezTo>
                  <a:pt x="5324427" y="0"/>
                  <a:pt x="5330699" y="6272"/>
                  <a:pt x="5330699" y="14010"/>
                </a:cubicBezTo>
                <a:lnTo>
                  <a:pt x="5330699" y="3721967"/>
                </a:lnTo>
                <a:cubicBezTo>
                  <a:pt x="5330699" y="3729705"/>
                  <a:pt x="5324427" y="3735977"/>
                  <a:pt x="5316689" y="3735977"/>
                </a:cubicBezTo>
                <a:lnTo>
                  <a:pt x="14010" y="3735977"/>
                </a:lnTo>
                <a:cubicBezTo>
                  <a:pt x="6272" y="3735977"/>
                  <a:pt x="0" y="3729705"/>
                  <a:pt x="0" y="3721967"/>
                </a:cubicBezTo>
                <a:lnTo>
                  <a:pt x="0" y="14010"/>
                </a:lnTo>
                <a:cubicBezTo>
                  <a:pt x="0" y="6272"/>
                  <a:pt x="6272" y="0"/>
                  <a:pt x="14010" y="0"/>
                </a:cubicBezTo>
                <a:close/>
              </a:path>
            </a:pathLst>
          </a:custGeom>
          <a:solidFill>
            <a:schemeClr val="bg1">
              <a:lumMod val="95000"/>
              <a:alpha val="46000"/>
            </a:schemeClr>
          </a:solidFill>
        </p:spPr>
        <p:txBody>
          <a:bodyPr wrap="square">
            <a:noAutofit/>
          </a:bodyPr>
          <a:lstStyle>
            <a:lvl1pPr marL="0" indent="0" algn="ctr">
              <a:buNone/>
              <a:defRPr sz="175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52152906"/>
      </p:ext>
    </p:extLst>
  </p:cSld>
  <p:clrMapOvr>
    <a:masterClrMapping/>
  </p:clrMapOvr>
  <p:transition spd="slow" advTm="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6C03A-5A09-4496-980A-BBC714BBCC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6A8FFA6-225D-4285-A70F-6F90F42699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9D7A26D-9F3C-47A5-9988-0F7F8BD1B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F30BDEF-2EB4-43CF-B0D2-C866942D9E70}"/>
              </a:ext>
            </a:extLst>
          </p:cNvPr>
          <p:cNvSpPr>
            <a:spLocks noGrp="1"/>
          </p:cNvSpPr>
          <p:nvPr>
            <p:ph type="dt" sz="half" idx="10"/>
          </p:nvPr>
        </p:nvSpPr>
        <p:spPr/>
        <p:txBody>
          <a:bodyPr/>
          <a:lstStyle/>
          <a:p>
            <a:fld id="{A78D05C8-4494-493E-8BE5-FFD3C84485E8}" type="datetimeFigureOut">
              <a:rPr lang="zh-CN" altLang="en-US" smtClean="0"/>
              <a:t>2020/12/12</a:t>
            </a:fld>
            <a:endParaRPr lang="zh-CN" altLang="en-US"/>
          </a:p>
        </p:txBody>
      </p:sp>
      <p:sp>
        <p:nvSpPr>
          <p:cNvPr id="6" name="页脚占位符 5">
            <a:extLst>
              <a:ext uri="{FF2B5EF4-FFF2-40B4-BE49-F238E27FC236}">
                <a16:creationId xmlns:a16="http://schemas.microsoft.com/office/drawing/2014/main" id="{A36B173F-710A-40C0-A045-721342AC40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5BBFAD-DDC2-48C5-B08A-16235DB8C4DB}"/>
              </a:ext>
            </a:extLst>
          </p:cNvPr>
          <p:cNvSpPr>
            <a:spLocks noGrp="1"/>
          </p:cNvSpPr>
          <p:nvPr>
            <p:ph type="sldNum" sz="quarter" idx="12"/>
          </p:nvPr>
        </p:nvSpPr>
        <p:spPr/>
        <p:txBody>
          <a:bodyPr/>
          <a:lstStyle/>
          <a:p>
            <a:fld id="{1EAE853E-08DF-4062-8204-47AF7A782EDF}" type="slidenum">
              <a:rPr lang="zh-CN" altLang="en-US" smtClean="0"/>
              <a:t>‹#›</a:t>
            </a:fld>
            <a:endParaRPr lang="zh-CN" altLang="en-US"/>
          </a:p>
        </p:txBody>
      </p:sp>
    </p:spTree>
    <p:extLst>
      <p:ext uri="{BB962C8B-B14F-4D97-AF65-F5344CB8AC3E}">
        <p14:creationId xmlns:p14="http://schemas.microsoft.com/office/powerpoint/2010/main" val="764755827"/>
      </p:ext>
    </p:extLst>
  </p:cSld>
  <p:clrMapOvr>
    <a:masterClrMapping/>
  </p:clrMapOvr>
  <p:transition spd="slow" advTm="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9D0EF-9C1A-481C-B0F4-29185A25EB5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9B4F04-2957-4C40-B370-CAF9301F1CF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4E19DB7-1514-4691-ABCF-905941368A7A}"/>
              </a:ext>
            </a:extLst>
          </p:cNvPr>
          <p:cNvSpPr>
            <a:spLocks noGrp="1"/>
          </p:cNvSpPr>
          <p:nvPr>
            <p:ph type="dt" sz="half" idx="10"/>
          </p:nvPr>
        </p:nvSpPr>
        <p:spPr/>
        <p:txBody>
          <a:bodyPr/>
          <a:lstStyle/>
          <a:p>
            <a:fld id="{A78D05C8-4494-493E-8BE5-FFD3C84485E8}" type="datetimeFigureOut">
              <a:rPr lang="zh-CN" altLang="en-US" smtClean="0"/>
              <a:t>2020/12/12</a:t>
            </a:fld>
            <a:endParaRPr lang="zh-CN" altLang="en-US"/>
          </a:p>
        </p:txBody>
      </p:sp>
      <p:sp>
        <p:nvSpPr>
          <p:cNvPr id="5" name="页脚占位符 4">
            <a:extLst>
              <a:ext uri="{FF2B5EF4-FFF2-40B4-BE49-F238E27FC236}">
                <a16:creationId xmlns:a16="http://schemas.microsoft.com/office/drawing/2014/main" id="{7E939870-BA03-4CFF-A885-73E3E305DF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A8814A-44C6-4E36-8355-554AEC3C49A9}"/>
              </a:ext>
            </a:extLst>
          </p:cNvPr>
          <p:cNvSpPr>
            <a:spLocks noGrp="1"/>
          </p:cNvSpPr>
          <p:nvPr>
            <p:ph type="sldNum" sz="quarter" idx="12"/>
          </p:nvPr>
        </p:nvSpPr>
        <p:spPr/>
        <p:txBody>
          <a:bodyPr/>
          <a:lstStyle/>
          <a:p>
            <a:fld id="{1EAE853E-08DF-4062-8204-47AF7A782EDF}" type="slidenum">
              <a:rPr lang="zh-CN" altLang="en-US" smtClean="0"/>
              <a:t>‹#›</a:t>
            </a:fld>
            <a:endParaRPr lang="zh-CN" altLang="en-US"/>
          </a:p>
        </p:txBody>
      </p:sp>
    </p:spTree>
    <p:extLst>
      <p:ext uri="{BB962C8B-B14F-4D97-AF65-F5344CB8AC3E}">
        <p14:creationId xmlns:p14="http://schemas.microsoft.com/office/powerpoint/2010/main" val="623141443"/>
      </p:ext>
    </p:extLst>
  </p:cSld>
  <p:clrMapOvr>
    <a:masterClrMapping/>
  </p:clrMapOvr>
  <p:transition spd="slow"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161C896-5C94-4F45-9CD1-33A19539B2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BB9283D-14B1-4818-80D8-EBA19401ED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BD17ED8-152C-49A7-B4E7-C1FC169EC6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D05C8-4494-493E-8BE5-FFD3C84485E8}" type="datetimeFigureOut">
              <a:rPr lang="zh-CN" altLang="en-US" smtClean="0"/>
              <a:t>2020/12/12</a:t>
            </a:fld>
            <a:endParaRPr lang="zh-CN" altLang="en-US"/>
          </a:p>
        </p:txBody>
      </p:sp>
      <p:sp>
        <p:nvSpPr>
          <p:cNvPr id="5" name="页脚占位符 4">
            <a:extLst>
              <a:ext uri="{FF2B5EF4-FFF2-40B4-BE49-F238E27FC236}">
                <a16:creationId xmlns:a16="http://schemas.microsoft.com/office/drawing/2014/main" id="{BC30BC62-34AC-4DC0-9BCE-2C70D1069F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184254A-C032-46D1-BC5C-049C767BCA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E853E-08DF-4062-8204-47AF7A782EDF}" type="slidenum">
              <a:rPr lang="zh-CN" altLang="en-US" smtClean="0"/>
              <a:t>‹#›</a:t>
            </a:fld>
            <a:endParaRPr lang="zh-CN" altLang="en-US"/>
          </a:p>
        </p:txBody>
      </p:sp>
    </p:spTree>
    <p:extLst>
      <p:ext uri="{BB962C8B-B14F-4D97-AF65-F5344CB8AC3E}">
        <p14:creationId xmlns:p14="http://schemas.microsoft.com/office/powerpoint/2010/main" val="289959920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4" r:id="rId12"/>
  </p:sldLayoutIdLst>
  <p:transition spd="slow" advTm="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框 2"/>
          <p:cNvSpPr txBox="1"/>
          <p:nvPr userDrawn="1"/>
        </p:nvSpPr>
        <p:spPr>
          <a:xfrm>
            <a:off x="38153" y="6550223"/>
            <a:ext cx="2436886" cy="307777"/>
          </a:xfrm>
          <a:prstGeom prst="rect">
            <a:avLst/>
          </a:prstGeom>
          <a:noFill/>
        </p:spPr>
        <p:txBody>
          <a:bodyPr wrap="none" rtlCol="0">
            <a:spAutoFit/>
          </a:bodyPr>
          <a:lstStyle/>
          <a:p>
            <a:r>
              <a:rPr lang="en-US" altLang="zh-CN" sz="1400" dirty="0">
                <a:solidFill>
                  <a:schemeClr val="bg1"/>
                </a:solidFill>
                <a:latin typeface="+mj-lt"/>
              </a:rPr>
              <a:t>AUTHORSHIP</a:t>
            </a:r>
            <a:r>
              <a:rPr lang="zh-CN" altLang="en-US" sz="1400" dirty="0">
                <a:solidFill>
                  <a:schemeClr val="bg1"/>
                </a:solidFill>
                <a:latin typeface="+mj-lt"/>
              </a:rPr>
              <a:t>：</a:t>
            </a:r>
            <a:r>
              <a:rPr lang="en-US" altLang="zh-CN" sz="1400" dirty="0">
                <a:solidFill>
                  <a:schemeClr val="bg1"/>
                </a:solidFill>
                <a:latin typeface="+mj-lt"/>
              </a:rPr>
              <a:t>729615610</a:t>
            </a:r>
            <a:endParaRPr lang="zh-CN" altLang="en-US" sz="1400" dirty="0">
              <a:solidFill>
                <a:schemeClr val="bg1"/>
              </a:solidFill>
              <a:latin typeface="+mj-lt"/>
            </a:endParaRPr>
          </a:p>
        </p:txBody>
      </p:sp>
    </p:spTree>
    <p:extLst>
      <p:ext uri="{BB962C8B-B14F-4D97-AF65-F5344CB8AC3E}">
        <p14:creationId xmlns:p14="http://schemas.microsoft.com/office/powerpoint/2010/main" val="390681131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4066" r:id="rId13"/>
  </p:sldLayoutIdLst>
  <p:transition spd="slow" advTm="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8AC71B-6A3F-4E98-B88C-20EE8A5E57F4}" type="datetimeFigureOut">
              <a:rPr lang="zh-CN" altLang="en-US" smtClean="0"/>
              <a:t>2020/12/12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08BF8-3962-42EF-81F0-CC126419DF9D}" type="slidenum">
              <a:rPr lang="zh-CN" altLang="en-US" smtClean="0"/>
              <a:t>‹#›</a:t>
            </a:fld>
            <a:endParaRPr lang="zh-CN" altLang="en-US"/>
          </a:p>
        </p:txBody>
      </p:sp>
    </p:spTree>
    <p:extLst>
      <p:ext uri="{BB962C8B-B14F-4D97-AF65-F5344CB8AC3E}">
        <p14:creationId xmlns:p14="http://schemas.microsoft.com/office/powerpoint/2010/main" val="150683884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ransition spd="slow" advTm="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67436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Lst>
  <p:transition spd="slow" advTm="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WebSiteName">
            <a:extLst>
              <a:ext uri="{FF2B5EF4-FFF2-40B4-BE49-F238E27FC236}">
                <a16:creationId xmlns:a16="http://schemas.microsoft.com/office/drawing/2014/main" id="{F32A8487-4E71-4D26-9FA4-ACC733BE05BB}"/>
              </a:ext>
            </a:extLst>
          </p:cNvPr>
          <p:cNvSpPr txBox="1"/>
          <p:nvPr userDrawn="1"/>
        </p:nvSpPr>
        <p:spPr>
          <a:xfrm>
            <a:off x="5552914" y="6384072"/>
            <a:ext cx="1340175" cy="307777"/>
          </a:xfrm>
          <a:prstGeom prst="rect">
            <a:avLst/>
          </a:prstGeom>
          <a:noFill/>
        </p:spPr>
        <p:txBody>
          <a:bodyPr wrap="none" rtlCol="0">
            <a:spAutoFit/>
          </a:bodyPr>
          <a:lstStyle/>
          <a:p>
            <a:pPr algn="ctr"/>
            <a:r>
              <a:rPr lang="en-US" sz="1400" dirty="0">
                <a:solidFill>
                  <a:srgbClr val="8692A8"/>
                </a:solidFill>
                <a:latin typeface="Arial" panose="020F0302020204030204"/>
                <a:ea typeface="Open Sans" panose="020B0606030504020204" pitchFamily="34" charset="0"/>
                <a:cs typeface="Open Sans" panose="020B0606030504020204" pitchFamily="34" charset="0"/>
              </a:rPr>
              <a:t>www. rayze.cn</a:t>
            </a:r>
          </a:p>
        </p:txBody>
      </p:sp>
      <p:sp>
        <p:nvSpPr>
          <p:cNvPr id="12" name="矩形 11">
            <a:extLst>
              <a:ext uri="{FF2B5EF4-FFF2-40B4-BE49-F238E27FC236}">
                <a16:creationId xmlns:a16="http://schemas.microsoft.com/office/drawing/2014/main" id="{D4AE176D-E647-409E-83F3-27398BE07F8A}"/>
              </a:ext>
            </a:extLst>
          </p:cNvPr>
          <p:cNvSpPr/>
          <p:nvPr userDrawn="1"/>
        </p:nvSpPr>
        <p:spPr>
          <a:xfrm>
            <a:off x="550673" y="6384071"/>
            <a:ext cx="1261885" cy="307777"/>
          </a:xfrm>
          <a:prstGeom prst="rect">
            <a:avLst/>
          </a:prstGeom>
        </p:spPr>
        <p:txBody>
          <a:bodyPr wrap="none">
            <a:spAutoFit/>
          </a:bodyPr>
          <a:lstStyle/>
          <a:p>
            <a:pPr algn="ctr">
              <a:defRPr/>
            </a:pPr>
            <a:r>
              <a:rPr lang="zh-CN" altLang="en-US" sz="1400" dirty="0">
                <a:solidFill>
                  <a:srgbClr val="8692A8"/>
                </a:solidFill>
                <a:latin typeface="微软雅黑"/>
                <a:ea typeface="微软雅黑"/>
                <a:cs typeface="Open Sans" panose="020B0606030504020204" pitchFamily="34" charset="0"/>
              </a:rPr>
              <a:t>您的公司名称</a:t>
            </a:r>
            <a:endParaRPr lang="en-US" altLang="zh-CN" sz="1400" dirty="0">
              <a:solidFill>
                <a:srgbClr val="8692A8"/>
              </a:solidFill>
              <a:latin typeface="微软雅黑"/>
              <a:ea typeface="微软雅黑"/>
              <a:cs typeface="Open Sans" panose="020B0606030504020204" pitchFamily="34" charset="0"/>
            </a:endParaRPr>
          </a:p>
        </p:txBody>
      </p:sp>
      <p:sp>
        <p:nvSpPr>
          <p:cNvPr id="13" name="Shape 1875">
            <a:extLst>
              <a:ext uri="{FF2B5EF4-FFF2-40B4-BE49-F238E27FC236}">
                <a16:creationId xmlns:a16="http://schemas.microsoft.com/office/drawing/2014/main" id="{08A93404-75D7-48F7-B454-CEC13FE59E8C}"/>
              </a:ext>
            </a:extLst>
          </p:cNvPr>
          <p:cNvSpPr/>
          <p:nvPr userDrawn="1"/>
        </p:nvSpPr>
        <p:spPr>
          <a:xfrm>
            <a:off x="10290545"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defRPr sz="3000">
                <a:solidFill>
                  <a:srgbClr val="53585F"/>
                </a:solidFill>
              </a:defRPr>
            </a:pPr>
            <a:endParaRPr sz="1500" kern="0">
              <a:solidFill>
                <a:srgbClr val="53585F"/>
              </a:solidFill>
              <a:ea typeface="微软雅黑"/>
              <a:sym typeface="Titillium Web"/>
            </a:endParaRPr>
          </a:p>
        </p:txBody>
      </p:sp>
      <p:sp>
        <p:nvSpPr>
          <p:cNvPr id="14" name="Shape 1876">
            <a:extLst>
              <a:ext uri="{FF2B5EF4-FFF2-40B4-BE49-F238E27FC236}">
                <a16:creationId xmlns:a16="http://schemas.microsoft.com/office/drawing/2014/main" id="{5C01E57E-DF8B-43F8-8B68-0A31BA802E66}"/>
              </a:ext>
            </a:extLst>
          </p:cNvPr>
          <p:cNvSpPr/>
          <p:nvPr userDrawn="1"/>
        </p:nvSpPr>
        <p:spPr>
          <a:xfrm>
            <a:off x="10909110"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15" name="Page Number">
            <a:extLst>
              <a:ext uri="{FF2B5EF4-FFF2-40B4-BE49-F238E27FC236}">
                <a16:creationId xmlns:a16="http://schemas.microsoft.com/office/drawing/2014/main" id="{4DCC26BE-C62D-456C-9E50-8D41352BB1D0}"/>
              </a:ext>
            </a:extLst>
          </p:cNvPr>
          <p:cNvSpPr txBox="1"/>
          <p:nvPr userDrawn="1"/>
        </p:nvSpPr>
        <p:spPr>
          <a:xfrm>
            <a:off x="10984995" y="6337905"/>
            <a:ext cx="466794" cy="369332"/>
          </a:xfrm>
          <a:prstGeom prst="rect">
            <a:avLst/>
          </a:prstGeom>
          <a:noFill/>
        </p:spPr>
        <p:txBody>
          <a:bodyPr wrap="none" rtlCol="0" anchor="ctr" anchorCtr="0">
            <a:spAutoFit/>
          </a:bodyPr>
          <a:lstStyle/>
          <a:p>
            <a:pPr algn="ctr"/>
            <a:fld id="{A9F9B322-0B91-4BE5-8745-9ABB25135DE1}" type="slidenum">
              <a:rPr lang="zh-CN" altLang="en-US" smtClean="0">
                <a:solidFill>
                  <a:prstClr val="white">
                    <a:lumMod val="95000"/>
                  </a:prstClr>
                </a:solidFill>
                <a:latin typeface="Arial" panose="020F0302020204030204"/>
                <a:ea typeface="微软雅黑"/>
              </a:rPr>
              <a:pPr algn="ctr"/>
              <a:t>‹#›</a:t>
            </a:fld>
            <a:endParaRPr lang="en-US" dirty="0">
              <a:solidFill>
                <a:prstClr val="white">
                  <a:lumMod val="95000"/>
                </a:prstClr>
              </a:solidFill>
              <a:latin typeface="Arial" panose="020F030202020403020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71182794"/>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 id="2147483841" r:id="rId30"/>
    <p:sldLayoutId id="2147483842" r:id="rId31"/>
    <p:sldLayoutId id="2147483843" r:id="rId32"/>
    <p:sldLayoutId id="2147483844" r:id="rId33"/>
    <p:sldLayoutId id="2147483845" r:id="rId34"/>
  </p:sldLayoutIdLst>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400" fill="hold"/>
                                        <p:tgtEl>
                                          <p:spTgt spid="13"/>
                                        </p:tgtEl>
                                        <p:attrNameLst>
                                          <p:attrName>ppt_x</p:attrName>
                                        </p:attrNameLst>
                                      </p:cBhvr>
                                      <p:tavLst>
                                        <p:tav tm="0">
                                          <p:val>
                                            <p:strVal val="#ppt_x"/>
                                          </p:val>
                                        </p:tav>
                                        <p:tav tm="100000">
                                          <p:val>
                                            <p:strVal val="#ppt_x"/>
                                          </p:val>
                                        </p:tav>
                                      </p:tavLst>
                                    </p:anim>
                                    <p:anim calcmode="lin" valueType="num">
                                      <p:cBhvr additive="base">
                                        <p:cTn id="8" dur="14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400" fill="hold"/>
                                        <p:tgtEl>
                                          <p:spTgt spid="14"/>
                                        </p:tgtEl>
                                        <p:attrNameLst>
                                          <p:attrName>ppt_x</p:attrName>
                                        </p:attrNameLst>
                                      </p:cBhvr>
                                      <p:tavLst>
                                        <p:tav tm="0">
                                          <p:val>
                                            <p:strVal val="#ppt_x"/>
                                          </p:val>
                                        </p:tav>
                                        <p:tav tm="100000">
                                          <p:val>
                                            <p:strVal val="#ppt_x"/>
                                          </p:val>
                                        </p:tav>
                                      </p:tavLst>
                                    </p:anim>
                                    <p:anim calcmode="lin" valueType="num">
                                      <p:cBhvr additive="base">
                                        <p:cTn id="12" dur="14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mailto:yilej@andrew.cmu.edu" TargetMode="External"/><Relationship Id="rId3" Type="http://schemas.openxmlformats.org/officeDocument/2006/relationships/tags" Target="../tags/tag12.xml"/><Relationship Id="rId7" Type="http://schemas.openxmlformats.org/officeDocument/2006/relationships/notesSlide" Target="../notesSlides/notesSlide1.xml"/><Relationship Id="rId12" Type="http://schemas.openxmlformats.org/officeDocument/2006/relationships/hyperlink" Target="mailto:danl2@andrew.cmu.edu"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8.xml"/><Relationship Id="rId11" Type="http://schemas.openxmlformats.org/officeDocument/2006/relationships/hyperlink" Target="mailto:qinyuzha@andrew.cmu.edu" TargetMode="External"/><Relationship Id="rId5" Type="http://schemas.openxmlformats.org/officeDocument/2006/relationships/tags" Target="../tags/tag14.xml"/><Relationship Id="rId10" Type="http://schemas.openxmlformats.org/officeDocument/2006/relationships/hyperlink" Target="mailto:kehuanw@andrew.cmu.edu" TargetMode="External"/><Relationship Id="rId4" Type="http://schemas.openxmlformats.org/officeDocument/2006/relationships/tags" Target="../tags/tag13.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png"/><Relationship Id="rId7"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5.emf"/><Relationship Id="rId11" Type="http://schemas.openxmlformats.org/officeDocument/2006/relationships/image" Target="../media/image40.png"/><Relationship Id="rId5" Type="http://schemas.openxmlformats.org/officeDocument/2006/relationships/image" Target="../media/image34.emf"/><Relationship Id="rId10"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1.png"/><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5.jfif"/><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fif"/></Relationships>
</file>

<file path=ppt/slides/_rels/slide16.xml.rels><?xml version="1.0" encoding="UTF-8" standalone="yes"?>
<Relationships xmlns="http://schemas.openxmlformats.org/package/2006/relationships"><Relationship Id="rId3" Type="http://schemas.openxmlformats.org/officeDocument/2006/relationships/image" Target="../media/image54.jfif"/><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8.jfif"/><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2.jfif"/><Relationship Id="rId2" Type="http://schemas.openxmlformats.org/officeDocument/2006/relationships/image" Target="../media/image17.png"/><Relationship Id="rId1" Type="http://schemas.openxmlformats.org/officeDocument/2006/relationships/slideLayout" Target="../slideLayouts/slideLayout15.xml"/><Relationship Id="rId5" Type="http://schemas.openxmlformats.org/officeDocument/2006/relationships/chart" Target="../charts/char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jfif"/><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15.xml"/><Relationship Id="rId4" Type="http://schemas.openxmlformats.org/officeDocument/2006/relationships/image" Target="../media/image67.jfif"/></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webp"/><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60.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tif"/></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7.png"/><Relationship Id="rId5" Type="http://schemas.openxmlformats.org/officeDocument/2006/relationships/notesSlide" Target="../notesSlides/notesSlide8.xml"/><Relationship Id="rId4"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17.png"/><Relationship Id="rId3" Type="http://schemas.openxmlformats.org/officeDocument/2006/relationships/tags" Target="../tags/tag20.xml"/><Relationship Id="rId7" Type="http://schemas.openxmlformats.org/officeDocument/2006/relationships/tags" Target="../tags/tag24.xml"/><Relationship Id="rId12" Type="http://schemas.microsoft.com/office/2007/relationships/hdphoto" Target="../media/hdphoto3.wdp"/><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26.png"/><Relationship Id="rId5" Type="http://schemas.openxmlformats.org/officeDocument/2006/relationships/tags" Target="../tags/tag22.xml"/><Relationship Id="rId10" Type="http://schemas.openxmlformats.org/officeDocument/2006/relationships/notesSlide" Target="../notesSlides/notesSlide9.xml"/><Relationship Id="rId4" Type="http://schemas.openxmlformats.org/officeDocument/2006/relationships/tags" Target="../tags/tag21.xml"/><Relationship Id="rId9"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A_矩形 33"/>
          <p:cNvSpPr/>
          <p:nvPr>
            <p:custDataLst>
              <p:tags r:id="rId1"/>
            </p:custDataLst>
          </p:nvPr>
        </p:nvSpPr>
        <p:spPr>
          <a:xfrm>
            <a:off x="18622" y="30646"/>
            <a:ext cx="12192000" cy="685800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6" name="PA_矩形 35"/>
          <p:cNvSpPr/>
          <p:nvPr>
            <p:custDataLst>
              <p:tags r:id="rId2"/>
            </p:custDataLst>
          </p:nvPr>
        </p:nvSpPr>
        <p:spPr>
          <a:xfrm>
            <a:off x="0" y="0"/>
            <a:ext cx="12229244" cy="4690892"/>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lIns="91423" tIns="45711" rIns="91423" bIns="45711" rtlCol="0" anchor="ctr"/>
          <a:lstStyle>
            <a:defPPr>
              <a:defRPr lang="zh-CN"/>
            </a:defPPr>
            <a:lvl1pPr marL="0" algn="l" defTabSz="1088377" rtl="0" eaLnBrk="1" latinLnBrk="0" hangingPunct="1">
              <a:defRPr sz="2100" kern="1200">
                <a:solidFill>
                  <a:schemeClr val="tx1"/>
                </a:solidFill>
                <a:latin typeface="+mn-lt"/>
                <a:ea typeface="+mn-ea"/>
                <a:cs typeface="+mn-cs"/>
              </a:defRPr>
            </a:lvl1pPr>
            <a:lvl2pPr marL="544189" algn="l" defTabSz="1088377" rtl="0" eaLnBrk="1" latinLnBrk="0" hangingPunct="1">
              <a:defRPr sz="2100" kern="1200">
                <a:solidFill>
                  <a:schemeClr val="tx1"/>
                </a:solidFill>
                <a:latin typeface="+mn-lt"/>
                <a:ea typeface="+mn-ea"/>
                <a:cs typeface="+mn-cs"/>
              </a:defRPr>
            </a:lvl2pPr>
            <a:lvl3pPr marL="1088377" algn="l" defTabSz="1088377" rtl="0" eaLnBrk="1" latinLnBrk="0" hangingPunct="1">
              <a:defRPr sz="2100" kern="1200">
                <a:solidFill>
                  <a:schemeClr val="tx1"/>
                </a:solidFill>
                <a:latin typeface="+mn-lt"/>
                <a:ea typeface="+mn-ea"/>
                <a:cs typeface="+mn-cs"/>
              </a:defRPr>
            </a:lvl3pPr>
            <a:lvl4pPr marL="1632568" algn="l" defTabSz="1088377" rtl="0" eaLnBrk="1" latinLnBrk="0" hangingPunct="1">
              <a:defRPr sz="2100" kern="1200">
                <a:solidFill>
                  <a:schemeClr val="tx1"/>
                </a:solidFill>
                <a:latin typeface="+mn-lt"/>
                <a:ea typeface="+mn-ea"/>
                <a:cs typeface="+mn-cs"/>
              </a:defRPr>
            </a:lvl4pPr>
            <a:lvl5pPr marL="2176757" algn="l" defTabSz="1088377" rtl="0" eaLnBrk="1" latinLnBrk="0" hangingPunct="1">
              <a:defRPr sz="2100" kern="1200">
                <a:solidFill>
                  <a:schemeClr val="tx1"/>
                </a:solidFill>
                <a:latin typeface="+mn-lt"/>
                <a:ea typeface="+mn-ea"/>
                <a:cs typeface="+mn-cs"/>
              </a:defRPr>
            </a:lvl5pPr>
            <a:lvl6pPr marL="2720945" algn="l" defTabSz="1088377" rtl="0" eaLnBrk="1" latinLnBrk="0" hangingPunct="1">
              <a:defRPr sz="2100" kern="1200">
                <a:solidFill>
                  <a:schemeClr val="tx1"/>
                </a:solidFill>
                <a:latin typeface="+mn-lt"/>
                <a:ea typeface="+mn-ea"/>
                <a:cs typeface="+mn-cs"/>
              </a:defRPr>
            </a:lvl6pPr>
            <a:lvl7pPr marL="3265133" algn="l" defTabSz="1088377" rtl="0" eaLnBrk="1" latinLnBrk="0" hangingPunct="1">
              <a:defRPr sz="2100" kern="1200">
                <a:solidFill>
                  <a:schemeClr val="tx1"/>
                </a:solidFill>
                <a:latin typeface="+mn-lt"/>
                <a:ea typeface="+mn-ea"/>
                <a:cs typeface="+mn-cs"/>
              </a:defRPr>
            </a:lvl7pPr>
            <a:lvl8pPr marL="3809322" algn="l" defTabSz="1088377" rtl="0" eaLnBrk="1" latinLnBrk="0" hangingPunct="1">
              <a:defRPr sz="2100" kern="1200">
                <a:solidFill>
                  <a:schemeClr val="tx1"/>
                </a:solidFill>
                <a:latin typeface="+mn-lt"/>
                <a:ea typeface="+mn-ea"/>
                <a:cs typeface="+mn-cs"/>
              </a:defRPr>
            </a:lvl8pPr>
            <a:lvl9pPr marL="4353512" algn="l" defTabSz="1088377" rtl="0" eaLnBrk="1" latinLnBrk="0" hangingPunct="1">
              <a:defRPr sz="2100" kern="1200">
                <a:solidFill>
                  <a:schemeClr val="tx1"/>
                </a:solidFill>
                <a:latin typeface="+mn-lt"/>
                <a:ea typeface="+mn-ea"/>
                <a:cs typeface="+mn-cs"/>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rPr>
              <a:t> </a:t>
            </a:r>
          </a:p>
          <a:p>
            <a:pPr marL="0" marR="0" lvl="0" indent="0" algn="ctr" defTabSz="914341"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7" name="PA_矩形 26">
            <a:extLst>
              <a:ext uri="{FF2B5EF4-FFF2-40B4-BE49-F238E27FC236}">
                <a16:creationId xmlns:a16="http://schemas.microsoft.com/office/drawing/2014/main" id="{7C8F24BA-FC66-44A5-B99C-D41F9F432F0D}"/>
              </a:ext>
            </a:extLst>
          </p:cNvPr>
          <p:cNvSpPr/>
          <p:nvPr>
            <p:custDataLst>
              <p:tags r:id="rId3"/>
            </p:custDataLst>
          </p:nvPr>
        </p:nvSpPr>
        <p:spPr bwMode="auto">
          <a:xfrm>
            <a:off x="-2571" y="15323"/>
            <a:ext cx="12194571" cy="6888646"/>
          </a:xfrm>
          <a:prstGeom prst="rect">
            <a:avLst/>
          </a:prstGeom>
          <a:gradFill flip="none" rotWithShape="1">
            <a:gsLst>
              <a:gs pos="50000">
                <a:srgbClr val="119ABC">
                  <a:alpha val="79000"/>
                </a:srgbClr>
              </a:gs>
              <a:gs pos="0">
                <a:srgbClr val="23BFA5">
                  <a:alpha val="41000"/>
                </a:srgbClr>
              </a:gs>
              <a:gs pos="100000">
                <a:srgbClr val="0078D2">
                  <a:alpha val="62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Gesta Md"/>
              <a:ea typeface="微软雅黑"/>
              <a:cs typeface="+mn-cs"/>
            </a:endParaRPr>
          </a:p>
        </p:txBody>
      </p:sp>
      <p:sp>
        <p:nvSpPr>
          <p:cNvPr id="7" name="PA_矩形 6">
            <a:extLst>
              <a:ext uri="{FF2B5EF4-FFF2-40B4-BE49-F238E27FC236}">
                <a16:creationId xmlns:a16="http://schemas.microsoft.com/office/drawing/2014/main" id="{CD25D830-F185-4CEE-BD49-62570AB4F61D}"/>
              </a:ext>
            </a:extLst>
          </p:cNvPr>
          <p:cNvSpPr/>
          <p:nvPr>
            <p:custDataLst>
              <p:tags r:id="rId4"/>
            </p:custDataLst>
          </p:nvPr>
        </p:nvSpPr>
        <p:spPr>
          <a:xfrm flipH="1">
            <a:off x="1932168" y="3529005"/>
            <a:ext cx="7131988" cy="2768258"/>
          </a:xfrm>
          <a:prstGeom prst="rect">
            <a:avLst/>
          </a:prstGeom>
        </p:spPr>
        <p:txBody>
          <a:bodyPr wrap="square">
            <a:spAutoFit/>
          </a:bodyPr>
          <a:lstStyle/>
          <a:p>
            <a:pPr lvl="0">
              <a:lnSpc>
                <a:spcPct val="60000"/>
              </a:lnSpc>
              <a:buClr>
                <a:srgbClr val="FFFFFF"/>
              </a:buClr>
              <a:buSzPts val="2000"/>
            </a:pP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a:p>
            <a:pPr>
              <a:lnSpc>
                <a:spcPct val="60000"/>
              </a:lnSpc>
              <a:buClr>
                <a:srgbClr val="FFFFFF"/>
              </a:buClr>
              <a:buSzPts val="2000"/>
            </a:pPr>
            <a:r>
              <a:rPr lang="en-US" altLang="zh-Hans" sz="2400" dirty="0" err="1">
                <a:solidFill>
                  <a:srgbClr val="FFFFFF"/>
                </a:solidFill>
                <a:latin typeface="Times New Roman" panose="02020603050405020304" pitchFamily="18" charset="0"/>
                <a:ea typeface="Avenir"/>
                <a:cs typeface="Times New Roman" panose="02020603050405020304" pitchFamily="18" charset="0"/>
                <a:sym typeface="Avenir"/>
              </a:rPr>
              <a:t>Kehuan</a:t>
            </a:r>
            <a:r>
              <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rPr>
              <a:t> Wang	    </a:t>
            </a:r>
            <a:r>
              <a:rPr lang="en-US" altLang="zh-CN" sz="2400" dirty="0">
                <a:solidFill>
                  <a:srgbClr val="FFFFFF"/>
                </a:solidFill>
                <a:latin typeface="Times New Roman" panose="02020603050405020304" pitchFamily="18" charset="0"/>
                <a:ea typeface="Avenir"/>
                <a:cs typeface="Times New Roman" panose="02020603050405020304" pitchFamily="18" charset="0"/>
                <a:sym typeface="Avenir"/>
              </a:rPr>
              <a:t>|</a:t>
            </a:r>
            <a:r>
              <a:rPr lang="zh-Hans" altLang="en-US" sz="2400" dirty="0">
                <a:latin typeface="Times New Roman" panose="02020603050405020304" pitchFamily="18" charset="0"/>
                <a:ea typeface="Avenir"/>
                <a:cs typeface="Times New Roman" panose="02020603050405020304" pitchFamily="18" charset="0"/>
              </a:rPr>
              <a:t> </a:t>
            </a:r>
            <a:r>
              <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hlinkClick r:id="rId10"/>
              </a:rPr>
              <a:t>kehuanw@andrew.cmu.edu</a:t>
            </a: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a:p>
            <a:pPr>
              <a:lnSpc>
                <a:spcPct val="60000"/>
              </a:lnSpc>
              <a:buClr>
                <a:srgbClr val="FFFFFF"/>
              </a:buClr>
              <a:buSzPts val="2000"/>
            </a:pP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a:p>
            <a:pPr lvl="0">
              <a:lnSpc>
                <a:spcPct val="60000"/>
              </a:lnSpc>
              <a:buClr>
                <a:srgbClr val="FFFFFF"/>
              </a:buClr>
              <a:buSzPts val="2000"/>
            </a:pP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a:p>
            <a:pPr>
              <a:lnSpc>
                <a:spcPct val="60000"/>
              </a:lnSpc>
              <a:buClr>
                <a:srgbClr val="FFFFFF"/>
              </a:buClr>
              <a:buSzPts val="2000"/>
            </a:pPr>
            <a:r>
              <a:rPr lang="en-US" altLang="zh-Hans" sz="2400" dirty="0" err="1">
                <a:solidFill>
                  <a:srgbClr val="FFFFFF"/>
                </a:solidFill>
                <a:latin typeface="Times New Roman" panose="02020603050405020304" pitchFamily="18" charset="0"/>
                <a:ea typeface="Avenir"/>
                <a:cs typeface="Times New Roman" panose="02020603050405020304" pitchFamily="18" charset="0"/>
                <a:sym typeface="Avenir"/>
              </a:rPr>
              <a:t>Qinyu</a:t>
            </a:r>
            <a:r>
              <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rPr>
              <a:t> Zhao	    </a:t>
            </a:r>
            <a:r>
              <a:rPr lang="en-US" altLang="zh-CN" sz="2400" dirty="0">
                <a:solidFill>
                  <a:srgbClr val="FFFFFF"/>
                </a:solidFill>
                <a:latin typeface="Times New Roman" panose="02020603050405020304" pitchFamily="18" charset="0"/>
                <a:ea typeface="Avenir"/>
                <a:cs typeface="Times New Roman" panose="02020603050405020304" pitchFamily="18" charset="0"/>
                <a:sym typeface="Avenir"/>
              </a:rPr>
              <a:t>|</a:t>
            </a:r>
            <a:r>
              <a:rPr lang="zh-Hans" altLang="en-US" sz="2400" dirty="0">
                <a:latin typeface="Times New Roman" panose="02020603050405020304" pitchFamily="18" charset="0"/>
                <a:ea typeface="Avenir"/>
                <a:cs typeface="Times New Roman" panose="02020603050405020304" pitchFamily="18" charset="0"/>
              </a:rPr>
              <a:t> </a:t>
            </a:r>
            <a:r>
              <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hlinkClick r:id="rId11"/>
              </a:rPr>
              <a:t>qinyuzha@andrew.cmu.edu</a:t>
            </a: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a:p>
            <a:pPr>
              <a:lnSpc>
                <a:spcPct val="60000"/>
              </a:lnSpc>
              <a:buClr>
                <a:srgbClr val="FFFFFF"/>
              </a:buClr>
              <a:buSzPts val="2000"/>
            </a:pP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a:p>
            <a:pPr lvl="0">
              <a:lnSpc>
                <a:spcPct val="60000"/>
              </a:lnSpc>
              <a:buClr>
                <a:srgbClr val="FFFFFF"/>
              </a:buClr>
              <a:buSzPts val="2000"/>
            </a:pP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a:p>
            <a:pPr>
              <a:lnSpc>
                <a:spcPct val="60000"/>
              </a:lnSpc>
              <a:buClr>
                <a:srgbClr val="FFFFFF"/>
              </a:buClr>
              <a:buSzPts val="2000"/>
            </a:pPr>
            <a:r>
              <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rPr>
              <a:t>Dan Li	                </a:t>
            </a:r>
            <a:r>
              <a:rPr lang="en-US" altLang="zh-CN" sz="2400" dirty="0">
                <a:solidFill>
                  <a:srgbClr val="FFFFFF"/>
                </a:solidFill>
                <a:latin typeface="Times New Roman" panose="02020603050405020304" pitchFamily="18" charset="0"/>
                <a:ea typeface="Avenir"/>
                <a:cs typeface="Times New Roman" panose="02020603050405020304" pitchFamily="18" charset="0"/>
                <a:sym typeface="Avenir"/>
              </a:rPr>
              <a:t>|</a:t>
            </a:r>
            <a:r>
              <a:rPr lang="zh-Hans" altLang="en-US" sz="2400" dirty="0">
                <a:latin typeface="Times New Roman" panose="02020603050405020304" pitchFamily="18" charset="0"/>
                <a:ea typeface="Avenir"/>
                <a:cs typeface="Times New Roman" panose="02020603050405020304" pitchFamily="18" charset="0"/>
              </a:rPr>
              <a:t> </a:t>
            </a:r>
            <a:r>
              <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hlinkClick r:id="rId12"/>
              </a:rPr>
              <a:t>danl2@andrew.cmu.edu</a:t>
            </a: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a:p>
            <a:pPr>
              <a:lnSpc>
                <a:spcPct val="60000"/>
              </a:lnSpc>
              <a:buClr>
                <a:srgbClr val="FFFFFF"/>
              </a:buClr>
              <a:buSzPts val="2000"/>
            </a:pP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a:p>
            <a:pPr>
              <a:lnSpc>
                <a:spcPct val="60000"/>
              </a:lnSpc>
              <a:buClr>
                <a:srgbClr val="FFFFFF"/>
              </a:buClr>
              <a:buSzPts val="2000"/>
            </a:pP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a:p>
            <a:pPr lvl="0">
              <a:lnSpc>
                <a:spcPct val="60000"/>
              </a:lnSpc>
              <a:buClr>
                <a:srgbClr val="FFFFFF"/>
              </a:buClr>
              <a:buSzPts val="2000"/>
            </a:pPr>
            <a:r>
              <a:rPr lang="en-US" altLang="zh-Hans" sz="2400" dirty="0" err="1">
                <a:solidFill>
                  <a:srgbClr val="FFFFFF"/>
                </a:solidFill>
                <a:latin typeface="Times New Roman" panose="02020603050405020304" pitchFamily="18" charset="0"/>
                <a:ea typeface="Avenir"/>
                <a:cs typeface="Times New Roman" panose="02020603050405020304" pitchFamily="18" charset="0"/>
                <a:sym typeface="Avenir"/>
              </a:rPr>
              <a:t>Yile</a:t>
            </a:r>
            <a:r>
              <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rPr>
              <a:t> Jiang	    </a:t>
            </a:r>
            <a:r>
              <a:rPr lang="en-US" altLang="zh-CN" sz="2400" dirty="0">
                <a:solidFill>
                  <a:srgbClr val="FFFFFF"/>
                </a:solidFill>
                <a:latin typeface="Times New Roman" panose="02020603050405020304" pitchFamily="18" charset="0"/>
                <a:ea typeface="Avenir"/>
                <a:cs typeface="Times New Roman" panose="02020603050405020304" pitchFamily="18" charset="0"/>
                <a:sym typeface="Avenir"/>
              </a:rPr>
              <a:t>|</a:t>
            </a:r>
            <a:r>
              <a:rPr lang="zh-Hans" altLang="en-US" sz="2400" dirty="0">
                <a:latin typeface="Times New Roman" panose="02020603050405020304" pitchFamily="18" charset="0"/>
                <a:ea typeface="Avenir"/>
                <a:cs typeface="Times New Roman" panose="02020603050405020304" pitchFamily="18" charset="0"/>
              </a:rPr>
              <a:t> </a:t>
            </a:r>
            <a:r>
              <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hlinkClick r:id="rId13"/>
              </a:rPr>
              <a:t>yilej@andrew.cmu.edu</a:t>
            </a: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a:p>
            <a:pPr lvl="0">
              <a:lnSpc>
                <a:spcPct val="60000"/>
              </a:lnSpc>
              <a:buClr>
                <a:srgbClr val="FFFFFF"/>
              </a:buClr>
              <a:buSzPts val="2000"/>
            </a:pPr>
            <a:endParaRPr lang="en-US" altLang="zh-Hans" sz="2400" dirty="0">
              <a:solidFill>
                <a:srgbClr val="FFFFFF"/>
              </a:solidFill>
              <a:latin typeface="Times New Roman" panose="02020603050405020304" pitchFamily="18" charset="0"/>
              <a:ea typeface="Avenir"/>
              <a:cs typeface="Times New Roman" panose="02020603050405020304" pitchFamily="18" charset="0"/>
              <a:sym typeface="Avenir"/>
            </a:endParaRPr>
          </a:p>
        </p:txBody>
      </p:sp>
      <p:sp>
        <p:nvSpPr>
          <p:cNvPr id="8" name="PA_文本框 7">
            <a:extLst>
              <a:ext uri="{FF2B5EF4-FFF2-40B4-BE49-F238E27FC236}">
                <a16:creationId xmlns:a16="http://schemas.microsoft.com/office/drawing/2014/main" id="{9B43B417-F40B-4B74-B2BD-5F7838C64F9B}"/>
              </a:ext>
            </a:extLst>
          </p:cNvPr>
          <p:cNvSpPr txBox="1"/>
          <p:nvPr>
            <p:custDataLst>
              <p:tags r:id="rId5"/>
            </p:custDataLst>
          </p:nvPr>
        </p:nvSpPr>
        <p:spPr>
          <a:xfrm>
            <a:off x="379750" y="607976"/>
            <a:ext cx="7923124" cy="1446550"/>
          </a:xfrm>
          <a:prstGeom prst="rect">
            <a:avLst/>
          </a:prstGeom>
          <a:noFill/>
        </p:spPr>
        <p:txBody>
          <a:bodyPr vert="horz" wrap="square" rtlCol="0">
            <a:spAutoFit/>
          </a:bodyPr>
          <a:lstStyle/>
          <a:p>
            <a:pPr algn="r"/>
            <a:r>
              <a:rPr lang="en-US" altLang="zh-CN" sz="6600" spc="300" dirty="0">
                <a:latin typeface="Times New Roman" panose="02020603050405020304" pitchFamily="18" charset="0"/>
                <a:cs typeface="Times New Roman" panose="02020603050405020304" pitchFamily="18" charset="0"/>
              </a:rPr>
              <a:t>ENTERTAINMENT</a:t>
            </a:r>
            <a:r>
              <a:rPr lang="en-US" altLang="zh-CN" sz="8800" spc="300" dirty="0">
                <a:latin typeface="Times New Roman" panose="02020603050405020304" pitchFamily="18" charset="0"/>
                <a:cs typeface="Times New Roman" panose="02020603050405020304" pitchFamily="18" charset="0"/>
              </a:rPr>
              <a:t> </a:t>
            </a:r>
            <a:endParaRPr lang="en-IN" altLang="zh-CN" sz="8800" spc="300" dirty="0">
              <a:latin typeface="Times New Roman" panose="02020603050405020304" pitchFamily="18" charset="0"/>
              <a:cs typeface="Times New Roman" panose="02020603050405020304" pitchFamily="18" charset="0"/>
            </a:endParaRPr>
          </a:p>
        </p:txBody>
      </p:sp>
      <p:sp>
        <p:nvSpPr>
          <p:cNvPr id="29" name="Shape 84">
            <a:extLst>
              <a:ext uri="{FF2B5EF4-FFF2-40B4-BE49-F238E27FC236}">
                <a16:creationId xmlns:a16="http://schemas.microsoft.com/office/drawing/2014/main" id="{7142FC9D-6F89-462E-8F5C-B51B6CB6E08E}"/>
              </a:ext>
            </a:extLst>
          </p:cNvPr>
          <p:cNvSpPr txBox="1">
            <a:spLocks/>
          </p:cNvSpPr>
          <p:nvPr/>
        </p:nvSpPr>
        <p:spPr>
          <a:xfrm>
            <a:off x="1676732" y="2378270"/>
            <a:ext cx="7277100" cy="1018446"/>
          </a:xfrm>
          <a:prstGeom prst="rect">
            <a:avLst/>
          </a:prstGeom>
          <a:noFill/>
          <a:ln>
            <a:noFill/>
          </a:ln>
        </p:spPr>
        <p:txBody>
          <a:bodyPr spcFirstLastPara="1" vert="horz" wrap="square" lIns="50800" tIns="50800" rIns="50800" bIns="5080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spcBef>
                <a:spcPts val="0"/>
              </a:spcBef>
              <a:buClr>
                <a:srgbClr val="FFFFFF"/>
              </a:buClr>
              <a:buSzPts val="3600"/>
              <a:buFont typeface="Avenir"/>
              <a:buNone/>
            </a:pPr>
            <a:endParaRPr lang="en-US" sz="3600" dirty="0">
              <a:solidFill>
                <a:srgbClr val="FFFFFF"/>
              </a:solidFill>
              <a:latin typeface="Arial"/>
              <a:cs typeface="Arial"/>
              <a:sym typeface="Arial"/>
            </a:endParaRPr>
          </a:p>
          <a:p>
            <a:pPr marL="0" indent="0">
              <a:lnSpc>
                <a:spcPct val="80000"/>
              </a:lnSpc>
              <a:spcBef>
                <a:spcPts val="0"/>
              </a:spcBef>
              <a:buClr>
                <a:srgbClr val="FFFFFF"/>
              </a:buClr>
              <a:buSzPts val="3600"/>
              <a:buFont typeface="Avenir"/>
              <a:buNone/>
            </a:pPr>
            <a:r>
              <a:rPr lang="en-US" sz="3600" dirty="0">
                <a:solidFill>
                  <a:srgbClr val="FFFFFF"/>
                </a:solidFill>
                <a:latin typeface="Arial"/>
                <a:cs typeface="Arial"/>
                <a:sym typeface="Arial"/>
              </a:rPr>
              <a:t>Data </a:t>
            </a:r>
            <a:r>
              <a:rPr lang="en-US" sz="3600" dirty="0" err="1">
                <a:solidFill>
                  <a:srgbClr val="FFFFFF"/>
                </a:solidFill>
                <a:latin typeface="Arial"/>
                <a:cs typeface="Arial"/>
                <a:sym typeface="Arial"/>
              </a:rPr>
              <a:t>Fouced</a:t>
            </a:r>
            <a:r>
              <a:rPr lang="en-US" sz="3600" dirty="0">
                <a:solidFill>
                  <a:srgbClr val="FFFFFF"/>
                </a:solidFill>
                <a:latin typeface="Arial"/>
                <a:cs typeface="Arial"/>
                <a:sym typeface="Arial"/>
              </a:rPr>
              <a:t> Python (Group 4)</a:t>
            </a:r>
            <a:endParaRPr lang="en-US" dirty="0"/>
          </a:p>
        </p:txBody>
      </p:sp>
      <p:sp>
        <p:nvSpPr>
          <p:cNvPr id="3" name="矩形 2">
            <a:extLst>
              <a:ext uri="{FF2B5EF4-FFF2-40B4-BE49-F238E27FC236}">
                <a16:creationId xmlns:a16="http://schemas.microsoft.com/office/drawing/2014/main" id="{D224EE16-39B2-4947-8C59-335CF9E3828D}"/>
              </a:ext>
            </a:extLst>
          </p:cNvPr>
          <p:cNvSpPr/>
          <p:nvPr/>
        </p:nvSpPr>
        <p:spPr>
          <a:xfrm>
            <a:off x="8101045" y="646738"/>
            <a:ext cx="1926222" cy="1569660"/>
          </a:xfrm>
          <a:prstGeom prst="rect">
            <a:avLst/>
          </a:prstGeom>
          <a:noFill/>
        </p:spPr>
        <p:txBody>
          <a:bodyPr wrap="square" lIns="91440" tIns="45720" rIns="91440" bIns="45720">
            <a:spAutoFit/>
          </a:bodyPr>
          <a:lstStyle/>
          <a:p>
            <a:pPr algn="ctr"/>
            <a:r>
              <a:rPr lang="en-US" altLang="zh-CN" sz="9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cs typeface="Times New Roman" panose="02020603050405020304" pitchFamily="18" charset="0"/>
              </a:rPr>
              <a:t>X</a:t>
            </a:r>
            <a:endParaRPr lang="zh-CN" altLang="en-US" sz="9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0" name="文本框 9">
            <a:extLst>
              <a:ext uri="{FF2B5EF4-FFF2-40B4-BE49-F238E27FC236}">
                <a16:creationId xmlns:a16="http://schemas.microsoft.com/office/drawing/2014/main" id="{2FA36217-9F3F-4C58-8225-D9994BB3759F}"/>
              </a:ext>
            </a:extLst>
          </p:cNvPr>
          <p:cNvSpPr txBox="1"/>
          <p:nvPr/>
        </p:nvSpPr>
        <p:spPr>
          <a:xfrm>
            <a:off x="7690338" y="2007780"/>
            <a:ext cx="4121912" cy="523220"/>
          </a:xfrm>
          <a:prstGeom prst="rect">
            <a:avLst/>
          </a:prstGeom>
          <a:noFill/>
        </p:spPr>
        <p:txBody>
          <a:bodyPr wrap="square" rtlCol="0">
            <a:spAutoFit/>
          </a:bodyPr>
          <a:lstStyle/>
          <a:p>
            <a:pPr algn="dist"/>
            <a:r>
              <a:rPr lang="en-US" altLang="zh-CN" sz="2800" b="1" dirty="0">
                <a:solidFill>
                  <a:schemeClr val="bg1"/>
                </a:solidFill>
                <a:latin typeface="微软雅黑 Light" panose="020B0502040204020203" pitchFamily="34" charset="-122"/>
                <a:ea typeface="微软雅黑 Light" panose="020B0502040204020203" pitchFamily="34" charset="-122"/>
              </a:rPr>
              <a:t>—Infinite Possibilities</a:t>
            </a:r>
            <a:endParaRPr lang="zh-CN" altLang="en-US" sz="2800" b="1"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81855315"/>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ppt_x</p:attrName>
                                        </p:attrNameLst>
                                      </p:cBhvr>
                                      <p:tavLst>
                                        <p:tav tm="0">
                                          <p:val>
                                            <p:strVal val="0-#ppt_w/2"/>
                                          </p:val>
                                        </p:tav>
                                        <p:tav tm="100000">
                                          <p:val>
                                            <p:strVal val="#ppt_x"/>
                                          </p:val>
                                        </p:tav>
                                      </p:tavLst>
                                    </p:anim>
                                    <p:anim calcmode="lin" valueType="num">
                                      <p:cBhvr>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2100"/>
                            </p:stCondLst>
                            <p:childTnLst>
                              <p:par>
                                <p:cTn id="15" presetID="2" presetClass="entr" presetSubtype="4" fill="hold" grpId="0" nodeType="after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8650"/>
                            </p:stCondLst>
                            <p:childTnLst>
                              <p:par>
                                <p:cTn id="20" presetID="26" presetClass="emph" presetSubtype="0" fill="hold" grpId="1" nodeType="afterEffect">
                                  <p:stCondLst>
                                    <p:cond delay="0"/>
                                  </p:stCondLst>
                                  <p:iterate type="lt">
                                    <p:tmPct val="10000"/>
                                  </p:iterate>
                                  <p:childTnLst>
                                    <p:animEffect transition="out" filter="fade">
                                      <p:cBhvr>
                                        <p:cTn id="21" dur="500" tmFilter="0, 0; .2, .5; .8, .5; 1, 0"/>
                                        <p:tgtEl>
                                          <p:spTgt spid="8"/>
                                        </p:tgtEl>
                                      </p:cBhvr>
                                    </p:animEffect>
                                    <p:animScale>
                                      <p:cBhvr>
                                        <p:cTn id="22" dur="250" autoRev="1" fill="hold"/>
                                        <p:tgtEl>
                                          <p:spTgt spid="8"/>
                                        </p:tgtEl>
                                      </p:cBhvr>
                                      <p:by x="105000" y="105000"/>
                                    </p:animScale>
                                  </p:childTnLst>
                                </p:cTn>
                              </p:par>
                              <p:par>
                                <p:cTn id="23" presetID="26" presetClass="emph" presetSubtype="0" fill="hold" grpId="1" nodeType="withEffect">
                                  <p:stCondLst>
                                    <p:cond delay="0"/>
                                  </p:stCondLst>
                                  <p:iterate type="lt">
                                    <p:tmPct val="10000"/>
                                  </p:iterate>
                                  <p:childTnLst>
                                    <p:animEffect transition="out" filter="fade">
                                      <p:cBhvr>
                                        <p:cTn id="24" dur="500" tmFilter="0, 0; .2, .5; .8, .5; 1, 0"/>
                                        <p:tgtEl>
                                          <p:spTgt spid="7"/>
                                        </p:tgtEl>
                                      </p:cBhvr>
                                    </p:animEffect>
                                    <p:animScale>
                                      <p:cBhvr>
                                        <p:cTn id="25"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 grpId="0"/>
      <p:bldP spid="7" grpId="1"/>
      <p:bldP spid="8" grpId="0"/>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569AA97-23D5-467D-A5D0-9D88A67E13FC}"/>
              </a:ext>
            </a:extLst>
          </p:cNvPr>
          <p:cNvPicPr>
            <a:picLocks noChangeAspect="1"/>
          </p:cNvPicPr>
          <p:nvPr/>
        </p:nvPicPr>
        <p:blipFill rotWithShape="1">
          <a:blip r:embed="rId2">
            <a:extLst>
              <a:ext uri="{28A0092B-C50C-407E-A947-70E740481C1C}">
                <a14:useLocalDpi xmlns:a14="http://schemas.microsoft.com/office/drawing/2010/main" val="0"/>
              </a:ext>
            </a:extLst>
          </a:blip>
          <a:srcRect l="21986" t="4255"/>
          <a:stretch/>
        </p:blipFill>
        <p:spPr>
          <a:xfrm>
            <a:off x="-1" y="-173153"/>
            <a:ext cx="12192001" cy="3429001"/>
          </a:xfrm>
          <a:prstGeom prst="rect">
            <a:avLst/>
          </a:prstGeom>
        </p:spPr>
      </p:pic>
      <p:sp>
        <p:nvSpPr>
          <p:cNvPr id="8" name="矩形 7">
            <a:extLst>
              <a:ext uri="{FF2B5EF4-FFF2-40B4-BE49-F238E27FC236}">
                <a16:creationId xmlns:a16="http://schemas.microsoft.com/office/drawing/2014/main" id="{12DB2929-21A6-4F8B-B676-A5F5D2889EB1}"/>
              </a:ext>
            </a:extLst>
          </p:cNvPr>
          <p:cNvSpPr/>
          <p:nvPr/>
        </p:nvSpPr>
        <p:spPr>
          <a:xfrm>
            <a:off x="3723950" y="3255848"/>
            <a:ext cx="511813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dirty="0">
                <a:solidFill>
                  <a:srgbClr val="119ABC"/>
                </a:solidFill>
                <a:latin typeface="微软雅黑" panose="020B0503020204020204" pitchFamily="34" charset="-122"/>
                <a:ea typeface="+mj-ea"/>
                <a:cs typeface="+mj-cs"/>
              </a:rPr>
              <a:t>How to use our product</a:t>
            </a:r>
            <a:endParaRPr lang="zh-CN" altLang="en-US" sz="3200" b="1" dirty="0">
              <a:solidFill>
                <a:srgbClr val="119ABC"/>
              </a:solidFill>
              <a:latin typeface="微软雅黑" panose="020B0503020204020204" pitchFamily="34" charset="-122"/>
              <a:ea typeface="+mj-ea"/>
              <a:cs typeface="+mj-cs"/>
            </a:endParaRPr>
          </a:p>
        </p:txBody>
      </p:sp>
      <p:pic>
        <p:nvPicPr>
          <p:cNvPr id="10" name="图片 9">
            <a:extLst>
              <a:ext uri="{FF2B5EF4-FFF2-40B4-BE49-F238E27FC236}">
                <a16:creationId xmlns:a16="http://schemas.microsoft.com/office/drawing/2014/main" id="{9382487D-59E6-4EDE-A345-5ED82E33C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986" y="3784559"/>
            <a:ext cx="695325" cy="771525"/>
          </a:xfrm>
          <a:prstGeom prst="rect">
            <a:avLst/>
          </a:prstGeom>
        </p:spPr>
      </p:pic>
      <p:pic>
        <p:nvPicPr>
          <p:cNvPr id="14" name="图片 13">
            <a:extLst>
              <a:ext uri="{FF2B5EF4-FFF2-40B4-BE49-F238E27FC236}">
                <a16:creationId xmlns:a16="http://schemas.microsoft.com/office/drawing/2014/main" id="{DABA960F-DDEC-428F-8A0F-601406410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2699" y="3784558"/>
            <a:ext cx="695325" cy="771525"/>
          </a:xfrm>
          <a:prstGeom prst="rect">
            <a:avLst/>
          </a:prstGeom>
        </p:spPr>
      </p:pic>
      <p:sp>
        <p:nvSpPr>
          <p:cNvPr id="15" name="矩形 14">
            <a:extLst>
              <a:ext uri="{FF2B5EF4-FFF2-40B4-BE49-F238E27FC236}">
                <a16:creationId xmlns:a16="http://schemas.microsoft.com/office/drawing/2014/main" id="{2785A90D-D20B-4660-8485-4A748B2B668F}"/>
              </a:ext>
            </a:extLst>
          </p:cNvPr>
          <p:cNvSpPr/>
          <p:nvPr/>
        </p:nvSpPr>
        <p:spPr>
          <a:xfrm>
            <a:off x="1572736" y="4554421"/>
            <a:ext cx="2493824" cy="707886"/>
          </a:xfrm>
          <a:prstGeom prst="rect">
            <a:avLst/>
          </a:prstGeom>
        </p:spPr>
        <p:txBody>
          <a:bodyPr wrap="none">
            <a:spAutoFit/>
          </a:bodyPr>
          <a:lstStyle/>
          <a:p>
            <a:pPr lvl="0">
              <a:defRPr/>
            </a:pPr>
            <a:r>
              <a:rPr lang="en-US" altLang="zh-CN" sz="2000" b="1" dirty="0">
                <a:solidFill>
                  <a:srgbClr val="119ABC"/>
                </a:solidFill>
                <a:latin typeface="PingFangSC-Light"/>
              </a:rPr>
              <a:t>Give a celebrity name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srgbClr val="119ABC"/>
              </a:solidFill>
              <a:effectLst/>
              <a:uLnTx/>
              <a:uFillTx/>
              <a:latin typeface="Arial" panose="020F0502020204030204"/>
              <a:ea typeface="微软雅黑"/>
              <a:cs typeface="+mn-cs"/>
            </a:endParaRPr>
          </a:p>
        </p:txBody>
      </p:sp>
      <p:sp>
        <p:nvSpPr>
          <p:cNvPr id="16" name="矩形 15">
            <a:extLst>
              <a:ext uri="{FF2B5EF4-FFF2-40B4-BE49-F238E27FC236}">
                <a16:creationId xmlns:a16="http://schemas.microsoft.com/office/drawing/2014/main" id="{41264E08-6402-4BF1-9429-378225C40A5E}"/>
              </a:ext>
            </a:extLst>
          </p:cNvPr>
          <p:cNvSpPr/>
          <p:nvPr/>
        </p:nvSpPr>
        <p:spPr>
          <a:xfrm>
            <a:off x="902022" y="4962105"/>
            <a:ext cx="4461465" cy="1785104"/>
          </a:xfrm>
          <a:prstGeom prst="rect">
            <a:avLst/>
          </a:prstGeom>
        </p:spPr>
        <p:txBody>
          <a:bodyPr wrap="square">
            <a:spAutoFit/>
          </a:bodyPr>
          <a:lstStyle/>
          <a:p>
            <a:pPr lvl="0">
              <a:defRPr/>
            </a:pPr>
            <a:r>
              <a:rPr lang="en-US" altLang="zh-CN" sz="1600" dirty="0">
                <a:solidFill>
                  <a:srgbClr val="666666"/>
                </a:solidFill>
                <a:latin typeface="Times New Roman" panose="02020603050405020304" pitchFamily="18" charset="0"/>
                <a:cs typeface="Times New Roman" panose="02020603050405020304" pitchFamily="18" charset="0"/>
              </a:rPr>
              <a:t>Include in database -&gt; give a general ranking Immediately</a:t>
            </a:r>
          </a:p>
          <a:p>
            <a:pPr lvl="0">
              <a:defRPr/>
            </a:pPr>
            <a:endParaRPr lang="en-US" altLang="zh-CN" sz="1600" dirty="0">
              <a:solidFill>
                <a:srgbClr val="666666"/>
              </a:solidFill>
              <a:latin typeface="Times New Roman" panose="02020603050405020304" pitchFamily="18" charset="0"/>
              <a:cs typeface="Times New Roman" panose="02020603050405020304" pitchFamily="18" charset="0"/>
            </a:endParaRPr>
          </a:p>
          <a:p>
            <a:pPr lvl="0">
              <a:defRPr/>
            </a:pPr>
            <a:r>
              <a:rPr lang="en-US" altLang="zh-CN" sz="1600" dirty="0">
                <a:solidFill>
                  <a:srgbClr val="666666"/>
                </a:solidFill>
                <a:latin typeface="Times New Roman" panose="02020603050405020304" pitchFamily="18" charset="0"/>
                <a:cs typeface="Times New Roman" panose="02020603050405020304" pitchFamily="18" charset="0"/>
              </a:rPr>
              <a:t>Not include in database -&gt; scrape related data from website first and then after process data, give a general ranking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cs"/>
            </a:endParaRPr>
          </a:p>
        </p:txBody>
      </p:sp>
      <p:sp>
        <p:nvSpPr>
          <p:cNvPr id="36" name="矩形 35">
            <a:extLst>
              <a:ext uri="{FF2B5EF4-FFF2-40B4-BE49-F238E27FC236}">
                <a16:creationId xmlns:a16="http://schemas.microsoft.com/office/drawing/2014/main" id="{402536AA-2FCD-436E-B3CD-51D4B0AE42FE}"/>
              </a:ext>
            </a:extLst>
          </p:cNvPr>
          <p:cNvSpPr/>
          <p:nvPr/>
        </p:nvSpPr>
        <p:spPr>
          <a:xfrm>
            <a:off x="6828515" y="4585985"/>
            <a:ext cx="3263002" cy="400110"/>
          </a:xfrm>
          <a:prstGeom prst="rect">
            <a:avLst/>
          </a:prstGeom>
        </p:spPr>
        <p:txBody>
          <a:bodyPr wrap="square">
            <a:spAutoFit/>
          </a:bodyPr>
          <a:lstStyle/>
          <a:p>
            <a:pPr marL="1028696" lvl="4"/>
            <a:r>
              <a:rPr lang="en-US" altLang="zh-CN" sz="2000" b="1" dirty="0">
                <a:solidFill>
                  <a:srgbClr val="119ABC"/>
                </a:solidFill>
                <a:latin typeface="PingFangSC-Light"/>
              </a:rPr>
              <a:t>Optional</a:t>
            </a:r>
            <a:r>
              <a:rPr lang="zh-CN" altLang="en-US" sz="2000" b="1" dirty="0">
                <a:solidFill>
                  <a:srgbClr val="119ABC"/>
                </a:solidFill>
                <a:latin typeface="PingFangSC-Light"/>
              </a:rPr>
              <a:t> </a:t>
            </a:r>
            <a:r>
              <a:rPr lang="en-US" altLang="zh-CN" sz="2000" b="1" dirty="0">
                <a:solidFill>
                  <a:srgbClr val="119ABC"/>
                </a:solidFill>
                <a:latin typeface="PingFangSC-Light"/>
              </a:rPr>
              <a:t>Functions</a:t>
            </a:r>
          </a:p>
        </p:txBody>
      </p:sp>
      <p:sp>
        <p:nvSpPr>
          <p:cNvPr id="37" name="矩形 36">
            <a:extLst>
              <a:ext uri="{FF2B5EF4-FFF2-40B4-BE49-F238E27FC236}">
                <a16:creationId xmlns:a16="http://schemas.microsoft.com/office/drawing/2014/main" id="{A3C2BFA2-3E2F-422D-8DCE-0A66400740AB}"/>
              </a:ext>
            </a:extLst>
          </p:cNvPr>
          <p:cNvSpPr/>
          <p:nvPr/>
        </p:nvSpPr>
        <p:spPr>
          <a:xfrm>
            <a:off x="7176176" y="5217600"/>
            <a:ext cx="4363695" cy="800219"/>
          </a:xfrm>
          <a:prstGeom prst="rect">
            <a:avLst/>
          </a:prstGeom>
        </p:spPr>
        <p:txBody>
          <a:bodyPr wrap="none">
            <a:spAutoFit/>
          </a:bodyPr>
          <a:lstStyle/>
          <a:p>
            <a:pPr lvl="0">
              <a:defRPr/>
            </a:pPr>
            <a:r>
              <a:rPr lang="en-US" altLang="zh-CN" sz="1600" dirty="0">
                <a:solidFill>
                  <a:srgbClr val="666666"/>
                </a:solidFill>
                <a:latin typeface="Times New Roman" panose="02020603050405020304" pitchFamily="18" charset="0"/>
                <a:cs typeface="Times New Roman" panose="02020603050405020304" pitchFamily="18" charset="0"/>
              </a:rPr>
              <a:t>Ranking in different dimensions</a:t>
            </a:r>
          </a:p>
          <a:p>
            <a:pPr lvl="0">
              <a:defRPr/>
            </a:pPr>
            <a:r>
              <a:rPr lang="en-US" altLang="zh-CN" sz="1600" dirty="0">
                <a:solidFill>
                  <a:srgbClr val="666666"/>
                </a:solidFill>
                <a:latin typeface="Times New Roman" panose="02020603050405020304" pitchFamily="18" charset="0"/>
                <a:cs typeface="Times New Roman" panose="02020603050405020304" pitchFamily="18" charset="0"/>
              </a:rPr>
              <a:t>Data analysis report (</a:t>
            </a:r>
            <a:r>
              <a:rPr lang="en-US" altLang="zh-CN" sz="1600" dirty="0" err="1">
                <a:solidFill>
                  <a:srgbClr val="666666"/>
                </a:solidFill>
                <a:latin typeface="Times New Roman" panose="02020603050405020304" pitchFamily="18" charset="0"/>
                <a:cs typeface="Times New Roman" panose="02020603050405020304" pitchFamily="18" charset="0"/>
              </a:rPr>
              <a:t>eg.</a:t>
            </a:r>
            <a:r>
              <a:rPr lang="en-US" altLang="zh-CN" sz="1600" dirty="0">
                <a:solidFill>
                  <a:srgbClr val="666666"/>
                </a:solidFill>
                <a:latin typeface="Times New Roman" panose="02020603050405020304" pitchFamily="18" charset="0"/>
                <a:cs typeface="Times New Roman" panose="02020603050405020304" pitchFamily="18" charset="0"/>
              </a:rPr>
              <a:t> fan composition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Arial" panose="020F0502020204030204"/>
              <a:ea typeface="微软雅黑"/>
              <a:cs typeface="+mn-cs"/>
            </a:endParaRPr>
          </a:p>
        </p:txBody>
      </p:sp>
      <p:pic>
        <p:nvPicPr>
          <p:cNvPr id="2" name="图片 1">
            <a:extLst>
              <a:ext uri="{FF2B5EF4-FFF2-40B4-BE49-F238E27FC236}">
                <a16:creationId xmlns:a16="http://schemas.microsoft.com/office/drawing/2014/main" id="{9499E951-5310-4CC5-9056-3123B33E685E}"/>
              </a:ext>
            </a:extLst>
          </p:cNvPr>
          <p:cNvPicPr>
            <a:picLocks noChangeAspect="1"/>
          </p:cNvPicPr>
          <p:nvPr/>
        </p:nvPicPr>
        <p:blipFill>
          <a:blip r:embed="rId5"/>
          <a:stretch>
            <a:fillRect/>
          </a:stretch>
        </p:blipFill>
        <p:spPr>
          <a:xfrm>
            <a:off x="313598" y="6451934"/>
            <a:ext cx="1619250" cy="295275"/>
          </a:xfrm>
          <a:prstGeom prst="rect">
            <a:avLst/>
          </a:prstGeom>
        </p:spPr>
      </p:pic>
      <p:pic>
        <p:nvPicPr>
          <p:cNvPr id="3" name="图片 2">
            <a:extLst>
              <a:ext uri="{FF2B5EF4-FFF2-40B4-BE49-F238E27FC236}">
                <a16:creationId xmlns:a16="http://schemas.microsoft.com/office/drawing/2014/main" id="{6F584102-54B2-4FB5-9A56-A8E223B591E4}"/>
              </a:ext>
            </a:extLst>
          </p:cNvPr>
          <p:cNvPicPr>
            <a:picLocks noChangeAspect="1"/>
          </p:cNvPicPr>
          <p:nvPr/>
        </p:nvPicPr>
        <p:blipFill>
          <a:blip r:embed="rId5"/>
          <a:stretch>
            <a:fillRect/>
          </a:stretch>
        </p:blipFill>
        <p:spPr>
          <a:xfrm>
            <a:off x="5286374" y="6416973"/>
            <a:ext cx="1619250" cy="295275"/>
          </a:xfrm>
          <a:prstGeom prst="rect">
            <a:avLst/>
          </a:prstGeom>
        </p:spPr>
      </p:pic>
      <p:sp>
        <p:nvSpPr>
          <p:cNvPr id="12" name="Shape 1875">
            <a:extLst>
              <a:ext uri="{FF2B5EF4-FFF2-40B4-BE49-F238E27FC236}">
                <a16:creationId xmlns:a16="http://schemas.microsoft.com/office/drawing/2014/main" id="{5DAC90A0-E735-4453-BAF0-ACCC2E462695}"/>
              </a:ext>
            </a:extLst>
          </p:cNvPr>
          <p:cNvSpPr/>
          <p:nvPr/>
        </p:nvSpPr>
        <p:spPr>
          <a:xfrm>
            <a:off x="10268623"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13" name="Shape 1876">
            <a:extLst>
              <a:ext uri="{FF2B5EF4-FFF2-40B4-BE49-F238E27FC236}">
                <a16:creationId xmlns:a16="http://schemas.microsoft.com/office/drawing/2014/main" id="{EFD2A9B4-D078-4B06-9BEA-61499F2779AB}"/>
              </a:ext>
            </a:extLst>
          </p:cNvPr>
          <p:cNvSpPr/>
          <p:nvPr/>
        </p:nvSpPr>
        <p:spPr>
          <a:xfrm>
            <a:off x="10887188"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18" name="文本框 17">
            <a:extLst>
              <a:ext uri="{FF2B5EF4-FFF2-40B4-BE49-F238E27FC236}">
                <a16:creationId xmlns:a16="http://schemas.microsoft.com/office/drawing/2014/main" id="{9B93CBA8-253A-419B-B368-A61C846DFC07}"/>
              </a:ext>
            </a:extLst>
          </p:cNvPr>
          <p:cNvSpPr txBox="1"/>
          <p:nvPr/>
        </p:nvSpPr>
        <p:spPr>
          <a:xfrm>
            <a:off x="10924731" y="6331808"/>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Calibri" panose="020F0502020204030204"/>
                <a:ea typeface="宋体" panose="02010600030101010101" pitchFamily="2" charset="-122"/>
              </a:rPr>
              <a:t>8</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37742043"/>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Scale>
                                      <p:cBhvr>
                                        <p:cTn id="13"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4"/>
                                        </p:tgtEl>
                                        <p:attrNameLst>
                                          <p:attrName>ppt_x</p:attrName>
                                          <p:attrName>ppt_y</p:attrName>
                                        </p:attrNameLst>
                                      </p:cBhvr>
                                    </p:animMotion>
                                    <p:animEffect transition="in" filter="fade">
                                      <p:cBhvr>
                                        <p:cTn id="15" dur="1000"/>
                                        <p:tgtEl>
                                          <p:spTgt spid="14"/>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randombar(horizontal)">
                                      <p:cBhvr>
                                        <p:cTn id="27" dur="500"/>
                                        <p:tgtEl>
                                          <p:spTgt spid="36"/>
                                        </p:tgtEl>
                                      </p:cBhvr>
                                    </p:animEffect>
                                  </p:childTnLst>
                                </p:cTn>
                              </p:par>
                            </p:childTnLst>
                          </p:cTn>
                        </p:par>
                        <p:par>
                          <p:cTn id="28" fill="hold">
                            <p:stCondLst>
                              <p:cond delay="3500"/>
                            </p:stCondLst>
                            <p:childTnLst>
                              <p:par>
                                <p:cTn id="29" presetID="14" presetClass="entr" presetSubtype="1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horizontal)">
                                      <p:cBhvr>
                                        <p:cTn id="31" dur="500"/>
                                        <p:tgtEl>
                                          <p:spTgt spid="37"/>
                                        </p:tgtEl>
                                      </p:cBhvr>
                                    </p:animEffect>
                                  </p:childTnLst>
                                </p:cTn>
                              </p:par>
                              <p:par>
                                <p:cTn id="32" presetID="2" presetClass="entr" presetSubtype="4" decel="100000" fill="hold" grpId="0" nodeType="withEffect">
                                  <p:stCondLst>
                                    <p:cond delay="6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1400" fill="hold"/>
                                        <p:tgtEl>
                                          <p:spTgt spid="12"/>
                                        </p:tgtEl>
                                        <p:attrNameLst>
                                          <p:attrName>ppt_x</p:attrName>
                                        </p:attrNameLst>
                                      </p:cBhvr>
                                      <p:tavLst>
                                        <p:tav tm="0">
                                          <p:val>
                                            <p:strVal val="#ppt_x"/>
                                          </p:val>
                                        </p:tav>
                                        <p:tav tm="100000">
                                          <p:val>
                                            <p:strVal val="#ppt_x"/>
                                          </p:val>
                                        </p:tav>
                                      </p:tavLst>
                                    </p:anim>
                                    <p:anim calcmode="lin" valueType="num">
                                      <p:cBhvr additive="base">
                                        <p:cTn id="35" dur="140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8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1400" fill="hold"/>
                                        <p:tgtEl>
                                          <p:spTgt spid="13"/>
                                        </p:tgtEl>
                                        <p:attrNameLst>
                                          <p:attrName>ppt_x</p:attrName>
                                        </p:attrNameLst>
                                      </p:cBhvr>
                                      <p:tavLst>
                                        <p:tav tm="0">
                                          <p:val>
                                            <p:strVal val="#ppt_x"/>
                                          </p:val>
                                        </p:tav>
                                        <p:tav tm="100000">
                                          <p:val>
                                            <p:strVal val="#ppt_x"/>
                                          </p:val>
                                        </p:tav>
                                      </p:tavLst>
                                    </p:anim>
                                    <p:anim calcmode="lin" valueType="num">
                                      <p:cBhvr additive="base">
                                        <p:cTn id="39" dur="1400" fill="hold"/>
                                        <p:tgtEl>
                                          <p:spTgt spid="13"/>
                                        </p:tgtEl>
                                        <p:attrNameLst>
                                          <p:attrName>ppt_y</p:attrName>
                                        </p:attrNameLst>
                                      </p:cBhvr>
                                      <p:tavLst>
                                        <p:tav tm="0">
                                          <p:val>
                                            <p:strVal val="1+#ppt_h/2"/>
                                          </p:val>
                                        </p:tav>
                                        <p:tav tm="100000">
                                          <p:val>
                                            <p:strVal val="#ppt_y"/>
                                          </p:val>
                                        </p:tav>
                                      </p:tavLst>
                                    </p:anim>
                                  </p:childTnLst>
                                </p:cTn>
                              </p:par>
                              <p:par>
                                <p:cTn id="40" presetID="14" presetClass="entr" presetSubtype="10" fill="hold" grpId="0" nodeType="withEffect">
                                  <p:stCondLst>
                                    <p:cond delay="800"/>
                                  </p:stCondLst>
                                  <p:childTnLst>
                                    <p:set>
                                      <p:cBhvr>
                                        <p:cTn id="41" dur="1" fill="hold">
                                          <p:stCondLst>
                                            <p:cond delay="0"/>
                                          </p:stCondLst>
                                        </p:cTn>
                                        <p:tgtEl>
                                          <p:spTgt spid="18"/>
                                        </p:tgtEl>
                                        <p:attrNameLst>
                                          <p:attrName>style.visibility</p:attrName>
                                        </p:attrNameLst>
                                      </p:cBhvr>
                                      <p:to>
                                        <p:strVal val="visible"/>
                                      </p:to>
                                    </p:set>
                                    <p:animEffect transition="in" filter="randombar(horizontal)">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6" grpId="0"/>
      <p:bldP spid="37" grpId="0"/>
      <p:bldP spid="12" grpId="0" animBg="1"/>
      <p:bldP spid="13"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1877">
            <a:extLst>
              <a:ext uri="{FF2B5EF4-FFF2-40B4-BE49-F238E27FC236}">
                <a16:creationId xmlns:a16="http://schemas.microsoft.com/office/drawing/2014/main" id="{35D0129D-C286-4BAA-AA5E-9D10D386B703}"/>
              </a:ext>
            </a:extLst>
          </p:cNvPr>
          <p:cNvSpPr/>
          <p:nvPr/>
        </p:nvSpPr>
        <p:spPr>
          <a:xfrm>
            <a:off x="5789387" y="0"/>
            <a:ext cx="618565" cy="184606"/>
          </a:xfrm>
          <a:prstGeom prst="rect">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endParaRPr sz="3600">
              <a:solidFill>
                <a:prstClr val="white"/>
              </a:solidFill>
              <a:latin typeface="Gesta Md"/>
              <a:sym typeface="Titillium Web"/>
            </a:endParaRPr>
          </a:p>
        </p:txBody>
      </p:sp>
      <p:sp>
        <p:nvSpPr>
          <p:cNvPr id="23" name="Shape 54">
            <a:extLst>
              <a:ext uri="{FF2B5EF4-FFF2-40B4-BE49-F238E27FC236}">
                <a16:creationId xmlns:a16="http://schemas.microsoft.com/office/drawing/2014/main" id="{727EEBD0-6A56-4ADA-89EA-3C323948A429}"/>
              </a:ext>
            </a:extLst>
          </p:cNvPr>
          <p:cNvSpPr txBox="1">
            <a:spLocks/>
          </p:cNvSpPr>
          <p:nvPr/>
        </p:nvSpPr>
        <p:spPr>
          <a:xfrm>
            <a:off x="3799010" y="200370"/>
            <a:ext cx="4273558"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3200" b="1" dirty="0">
                <a:solidFill>
                  <a:srgbClr val="119ABC"/>
                </a:solidFill>
                <a:latin typeface="微软雅黑" panose="020B0503020204020204" pitchFamily="34" charset="-122"/>
              </a:rPr>
              <a:t>Evaluation</a:t>
            </a:r>
            <a:r>
              <a:rPr lang="zh-CN" altLang="en-US" sz="3200" b="1" dirty="0">
                <a:solidFill>
                  <a:srgbClr val="119ABC"/>
                </a:solidFill>
                <a:latin typeface="微软雅黑" panose="020B0503020204020204" pitchFamily="34" charset="-122"/>
              </a:rPr>
              <a:t> </a:t>
            </a:r>
            <a:r>
              <a:rPr lang="en-US" altLang="zh-CN" sz="3200" b="1" dirty="0">
                <a:solidFill>
                  <a:srgbClr val="119ABC"/>
                </a:solidFill>
                <a:latin typeface="微软雅黑" panose="020B0503020204020204" pitchFamily="34" charset="-122"/>
              </a:rPr>
              <a:t>model</a:t>
            </a:r>
            <a:endParaRPr lang="zh-CN" altLang="en-US" sz="3200" b="1" dirty="0">
              <a:solidFill>
                <a:srgbClr val="119ABC"/>
              </a:solidFill>
              <a:latin typeface="微软雅黑" panose="020B0503020204020204" pitchFamily="34" charset="-122"/>
            </a:endParaRPr>
          </a:p>
        </p:txBody>
      </p:sp>
      <p:grpSp>
        <p:nvGrpSpPr>
          <p:cNvPr id="71" name="组合 70">
            <a:extLst>
              <a:ext uri="{FF2B5EF4-FFF2-40B4-BE49-F238E27FC236}">
                <a16:creationId xmlns:a16="http://schemas.microsoft.com/office/drawing/2014/main" id="{178FE088-C063-4416-BD4F-F6B2B16C2185}"/>
              </a:ext>
            </a:extLst>
          </p:cNvPr>
          <p:cNvGrpSpPr/>
          <p:nvPr/>
        </p:nvGrpSpPr>
        <p:grpSpPr>
          <a:xfrm>
            <a:off x="3226247" y="2419522"/>
            <a:ext cx="5484159" cy="3847559"/>
            <a:chOff x="2578100" y="1427986"/>
            <a:chExt cx="7466329" cy="5238204"/>
          </a:xfrm>
        </p:grpSpPr>
        <p:pic>
          <p:nvPicPr>
            <p:cNvPr id="72" name="图片 71">
              <a:extLst>
                <a:ext uri="{FF2B5EF4-FFF2-40B4-BE49-F238E27FC236}">
                  <a16:creationId xmlns:a16="http://schemas.microsoft.com/office/drawing/2014/main" id="{BB5ACED7-806F-4879-9136-A165A4DC967E}"/>
                </a:ext>
              </a:extLst>
            </p:cNvPr>
            <p:cNvPicPr>
              <a:picLocks noChangeAspect="1"/>
            </p:cNvPicPr>
            <p:nvPr/>
          </p:nvPicPr>
          <p:blipFill rotWithShape="1">
            <a:blip r:embed="rId3">
              <a:extLst>
                <a:ext uri="{28A0092B-C50C-407E-A947-70E740481C1C}">
                  <a14:useLocalDpi xmlns:a14="http://schemas.microsoft.com/office/drawing/2010/main" val="0"/>
                </a:ext>
              </a:extLst>
            </a:blip>
            <a:srcRect l="19838" t="5966" r="19435" b="4298"/>
            <a:stretch/>
          </p:blipFill>
          <p:spPr>
            <a:xfrm>
              <a:off x="3088741" y="1427986"/>
              <a:ext cx="6445045" cy="5238204"/>
            </a:xfrm>
            <a:prstGeom prst="rect">
              <a:avLst/>
            </a:prstGeom>
          </p:spPr>
        </p:pic>
        <p:pic>
          <p:nvPicPr>
            <p:cNvPr id="73" name="图片 72">
              <a:extLst>
                <a:ext uri="{FF2B5EF4-FFF2-40B4-BE49-F238E27FC236}">
                  <a16:creationId xmlns:a16="http://schemas.microsoft.com/office/drawing/2014/main" id="{9FF189F3-F9C1-4CCD-955B-6A3868314CBA}"/>
                </a:ext>
              </a:extLst>
            </p:cNvPr>
            <p:cNvPicPr>
              <a:picLocks noChangeAspect="1"/>
            </p:cNvPicPr>
            <p:nvPr/>
          </p:nvPicPr>
          <p:blipFill rotWithShape="1">
            <a:blip r:embed="rId4">
              <a:extLst>
                <a:ext uri="{28A0092B-C50C-407E-A947-70E740481C1C}">
                  <a14:useLocalDpi xmlns:a14="http://schemas.microsoft.com/office/drawing/2010/main" val="0"/>
                </a:ext>
              </a:extLst>
            </a:blip>
            <a:srcRect l="14687" t="19294" r="13629" b="10264"/>
            <a:stretch/>
          </p:blipFill>
          <p:spPr>
            <a:xfrm>
              <a:off x="2578100" y="2362200"/>
              <a:ext cx="7466329" cy="4035358"/>
            </a:xfrm>
            <a:prstGeom prst="rect">
              <a:avLst/>
            </a:prstGeom>
          </p:spPr>
        </p:pic>
        <p:pic>
          <p:nvPicPr>
            <p:cNvPr id="74" name="图片 73">
              <a:extLst>
                <a:ext uri="{FF2B5EF4-FFF2-40B4-BE49-F238E27FC236}">
                  <a16:creationId xmlns:a16="http://schemas.microsoft.com/office/drawing/2014/main" id="{918BD50E-1CFE-4353-8B43-991324D63801}"/>
                </a:ext>
              </a:extLst>
            </p:cNvPr>
            <p:cNvPicPr>
              <a:picLocks noChangeAspect="1"/>
            </p:cNvPicPr>
            <p:nvPr/>
          </p:nvPicPr>
          <p:blipFill rotWithShape="1">
            <a:blip r:embed="rId5">
              <a:extLst>
                <a:ext uri="{28A0092B-C50C-407E-A947-70E740481C1C}">
                  <a14:useLocalDpi xmlns:a14="http://schemas.microsoft.com/office/drawing/2010/main" val="0"/>
                </a:ext>
              </a:extLst>
            </a:blip>
            <a:srcRect l="29033" t="6030" r="30323" b="28867"/>
            <a:stretch/>
          </p:blipFill>
          <p:spPr>
            <a:xfrm>
              <a:off x="4171270" y="2038824"/>
              <a:ext cx="3849459" cy="3391190"/>
            </a:xfrm>
            <a:prstGeom prst="rect">
              <a:avLst/>
            </a:prstGeom>
          </p:spPr>
        </p:pic>
      </p:grpSp>
      <p:grpSp>
        <p:nvGrpSpPr>
          <p:cNvPr id="75" name="组合 74">
            <a:extLst>
              <a:ext uri="{FF2B5EF4-FFF2-40B4-BE49-F238E27FC236}">
                <a16:creationId xmlns:a16="http://schemas.microsoft.com/office/drawing/2014/main" id="{4310FFC2-6E92-44ED-8D29-F4322C143956}"/>
              </a:ext>
            </a:extLst>
          </p:cNvPr>
          <p:cNvGrpSpPr/>
          <p:nvPr/>
        </p:nvGrpSpPr>
        <p:grpSpPr>
          <a:xfrm>
            <a:off x="3820765" y="3250090"/>
            <a:ext cx="738471" cy="1862246"/>
            <a:chOff x="6132382" y="4868664"/>
            <a:chExt cx="618882" cy="1560672"/>
          </a:xfrm>
        </p:grpSpPr>
        <p:grpSp>
          <p:nvGrpSpPr>
            <p:cNvPr id="76" name="组合 75">
              <a:extLst>
                <a:ext uri="{FF2B5EF4-FFF2-40B4-BE49-F238E27FC236}">
                  <a16:creationId xmlns:a16="http://schemas.microsoft.com/office/drawing/2014/main" id="{10DC5993-405F-43E6-A96A-5C290B84F243}"/>
                </a:ext>
              </a:extLst>
            </p:cNvPr>
            <p:cNvGrpSpPr/>
            <p:nvPr/>
          </p:nvGrpSpPr>
          <p:grpSpPr>
            <a:xfrm>
              <a:off x="6132382" y="4868664"/>
              <a:ext cx="618882" cy="1560672"/>
              <a:chOff x="1243526" y="2214845"/>
              <a:chExt cx="484094" cy="1220771"/>
            </a:xfrm>
          </p:grpSpPr>
          <p:sp>
            <p:nvSpPr>
              <p:cNvPr id="78" name="椭圆 77">
                <a:extLst>
                  <a:ext uri="{FF2B5EF4-FFF2-40B4-BE49-F238E27FC236}">
                    <a16:creationId xmlns:a16="http://schemas.microsoft.com/office/drawing/2014/main" id="{7BBCB46A-0A64-427D-AC52-3C8D4C621107}"/>
                  </a:ext>
                </a:extLst>
              </p:cNvPr>
              <p:cNvSpPr/>
              <p:nvPr/>
            </p:nvSpPr>
            <p:spPr>
              <a:xfrm>
                <a:off x="1243526" y="2214845"/>
                <a:ext cx="484094" cy="484094"/>
              </a:xfrm>
              <a:prstGeom prst="ellipse">
                <a:avLst/>
              </a:prstGeom>
              <a:solidFill>
                <a:sysClr val="window" lastClr="FFFFFF">
                  <a:alpha val="65000"/>
                </a:sysClr>
              </a:solidFill>
              <a:ln w="12700">
                <a:solidFill>
                  <a:srgbClr val="00C7F6"/>
                </a:solidFill>
                <a:miter lim="400000"/>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ontserrat"/>
                  <a:ea typeface="等线" panose="02010600030101010101" pitchFamily="2" charset="-122"/>
                </a:endParaRPr>
              </a:p>
            </p:txBody>
          </p:sp>
          <p:cxnSp>
            <p:nvCxnSpPr>
              <p:cNvPr id="79" name="直接连接符 78">
                <a:extLst>
                  <a:ext uri="{FF2B5EF4-FFF2-40B4-BE49-F238E27FC236}">
                    <a16:creationId xmlns:a16="http://schemas.microsoft.com/office/drawing/2014/main" id="{44E4D520-02E3-4BCA-BE79-68030156FFEB}"/>
                  </a:ext>
                </a:extLst>
              </p:cNvPr>
              <p:cNvCxnSpPr>
                <a:cxnSpLocks/>
              </p:cNvCxnSpPr>
              <p:nvPr/>
            </p:nvCxnSpPr>
            <p:spPr>
              <a:xfrm flipV="1">
                <a:off x="1485573" y="2639742"/>
                <a:ext cx="0" cy="795874"/>
              </a:xfrm>
              <a:prstGeom prst="line">
                <a:avLst/>
              </a:prstGeom>
              <a:noFill/>
              <a:ln w="12700" cap="flat" cmpd="sng" algn="ctr">
                <a:gradFill>
                  <a:gsLst>
                    <a:gs pos="50000">
                      <a:srgbClr val="00C7F6">
                        <a:lumMod val="5000"/>
                        <a:lumOff val="95000"/>
                        <a:alpha val="0"/>
                      </a:srgbClr>
                    </a:gs>
                    <a:gs pos="80000">
                      <a:srgbClr val="00C7F6">
                        <a:lumMod val="45000"/>
                        <a:lumOff val="55000"/>
                      </a:srgbClr>
                    </a:gs>
                    <a:gs pos="94000">
                      <a:srgbClr val="00B0F0"/>
                    </a:gs>
                  </a:gsLst>
                  <a:lin ang="5400000" scaled="0"/>
                </a:gradFill>
                <a:prstDash val="solid"/>
                <a:miter lim="800000"/>
              </a:ln>
              <a:effectLst/>
            </p:spPr>
          </p:cxnSp>
        </p:grpSp>
        <p:sp>
          <p:nvSpPr>
            <p:cNvPr id="77" name="矩形 76">
              <a:extLst>
                <a:ext uri="{FF2B5EF4-FFF2-40B4-BE49-F238E27FC236}">
                  <a16:creationId xmlns:a16="http://schemas.microsoft.com/office/drawing/2014/main" id="{AF204AA6-8E0B-48F0-AF1F-FA8232076596}"/>
                </a:ext>
              </a:extLst>
            </p:cNvPr>
            <p:cNvSpPr/>
            <p:nvPr/>
          </p:nvSpPr>
          <p:spPr>
            <a:xfrm>
              <a:off x="6236488" y="4897442"/>
              <a:ext cx="455685" cy="54166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rPr>
                <a:t>A</a:t>
              </a:r>
              <a:endParaRPr kumimoji="0" lang="zh-CN" altLang="en-US"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endParaRPr>
            </a:p>
          </p:txBody>
        </p:sp>
      </p:grpSp>
      <p:grpSp>
        <p:nvGrpSpPr>
          <p:cNvPr id="80" name="组合 79">
            <a:extLst>
              <a:ext uri="{FF2B5EF4-FFF2-40B4-BE49-F238E27FC236}">
                <a16:creationId xmlns:a16="http://schemas.microsoft.com/office/drawing/2014/main" id="{FD483FA5-ABA1-4C2E-8AE6-38FECA9AB3B6}"/>
              </a:ext>
            </a:extLst>
          </p:cNvPr>
          <p:cNvGrpSpPr/>
          <p:nvPr/>
        </p:nvGrpSpPr>
        <p:grpSpPr>
          <a:xfrm>
            <a:off x="626451" y="2998133"/>
            <a:ext cx="4182309" cy="1495923"/>
            <a:chOff x="154815" y="3186829"/>
            <a:chExt cx="3747258" cy="1495923"/>
          </a:xfrm>
        </p:grpSpPr>
        <p:sp>
          <p:nvSpPr>
            <p:cNvPr id="81" name="矩形 80">
              <a:extLst>
                <a:ext uri="{FF2B5EF4-FFF2-40B4-BE49-F238E27FC236}">
                  <a16:creationId xmlns:a16="http://schemas.microsoft.com/office/drawing/2014/main" id="{14F91ECC-29F5-4179-93CC-48E6E823527F}"/>
                </a:ext>
              </a:extLst>
            </p:cNvPr>
            <p:cNvSpPr/>
            <p:nvPr/>
          </p:nvSpPr>
          <p:spPr>
            <a:xfrm>
              <a:off x="167274" y="3186829"/>
              <a:ext cx="3393232" cy="338554"/>
            </a:xfrm>
            <a:prstGeom prst="rect">
              <a:avLst/>
            </a:prstGeom>
          </p:spPr>
          <p:txBody>
            <a:bodyPr wrap="square">
              <a:spAutoFit/>
            </a:bodyPr>
            <a:lstStyle/>
            <a:p>
              <a:r>
                <a:rPr lang="en-US" altLang="zh-CN" sz="1600" b="1" kern="100" dirty="0">
                  <a:solidFill>
                    <a:prstClr val="black"/>
                  </a:solidFill>
                  <a:latin typeface="微软雅黑" panose="020B0503020204020204" pitchFamily="34" charset="-122"/>
                </a:rPr>
                <a:t>Public Popularity Index</a:t>
              </a:r>
            </a:p>
          </p:txBody>
        </p:sp>
        <p:sp>
          <p:nvSpPr>
            <p:cNvPr id="82" name="矩形 81">
              <a:extLst>
                <a:ext uri="{FF2B5EF4-FFF2-40B4-BE49-F238E27FC236}">
                  <a16:creationId xmlns:a16="http://schemas.microsoft.com/office/drawing/2014/main" id="{5FA0A94A-0F71-457F-B94F-7CEE026B7FFD}"/>
                </a:ext>
              </a:extLst>
            </p:cNvPr>
            <p:cNvSpPr/>
            <p:nvPr/>
          </p:nvSpPr>
          <p:spPr>
            <a:xfrm>
              <a:off x="154815" y="3526666"/>
              <a:ext cx="3747258" cy="1156086"/>
            </a:xfrm>
            <a:prstGeom prst="rect">
              <a:avLst/>
            </a:prstGeom>
          </p:spPr>
          <p:txBody>
            <a:bodyPr wrap="square">
              <a:spAutoFit/>
            </a:bodyPr>
            <a:lstStyle/>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w4:num_comments(Weibo)</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b1:num_views/video(</a:t>
              </a:r>
              <a:r>
                <a:rPr lang="en-US" altLang="zh-CN" sz="1600" kern="100" dirty="0" err="1">
                  <a:solidFill>
                    <a:prstClr val="black"/>
                  </a:solidFill>
                  <a:latin typeface="Times New Roman" panose="02020603050405020304" pitchFamily="18" charset="0"/>
                  <a:cs typeface="Times New Roman" panose="02020603050405020304" pitchFamily="18" charset="0"/>
                </a:rPr>
                <a:t>Bilibili</a:t>
              </a:r>
              <a:r>
                <a:rPr lang="en-US" altLang="zh-CN" sz="1600" kern="100" dirty="0">
                  <a:solidFill>
                    <a:prstClr val="black"/>
                  </a:solidFill>
                  <a:latin typeface="Times New Roman" panose="02020603050405020304" pitchFamily="18" charset="0"/>
                  <a:cs typeface="Times New Roman" panose="02020603050405020304" pitchFamily="18" charset="0"/>
                </a:rPr>
                <a:t>)</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d1:num_comments/work (</a:t>
              </a:r>
              <a:r>
                <a:rPr lang="en-US" altLang="zh-CN" sz="1600" kern="100" dirty="0" err="1">
                  <a:solidFill>
                    <a:prstClr val="black"/>
                  </a:solidFill>
                  <a:latin typeface="Times New Roman" panose="02020603050405020304" pitchFamily="18" charset="0"/>
                  <a:cs typeface="Times New Roman" panose="02020603050405020304" pitchFamily="18" charset="0"/>
                </a:rPr>
                <a:t>Douban</a:t>
              </a:r>
              <a:r>
                <a:rPr lang="en-US" altLang="zh-CN" sz="1600" kern="100" dirty="0">
                  <a:solidFill>
                    <a:prstClr val="black"/>
                  </a:solidFill>
                  <a:latin typeface="Times New Roman" panose="02020603050405020304" pitchFamily="18" charset="0"/>
                  <a:cs typeface="Times New Roman" panose="02020603050405020304" pitchFamily="18" charset="0"/>
                </a:rPr>
                <a:t>)</a:t>
              </a:r>
              <a:endParaRPr lang="zh-CN" altLang="zh-CN" sz="1600" kern="100" dirty="0">
                <a:solidFill>
                  <a:prstClr val="black"/>
                </a:solidFill>
                <a:latin typeface="Times New Roman" panose="02020603050405020304" pitchFamily="18" charset="0"/>
                <a:cs typeface="Times New Roman" panose="02020603050405020304" pitchFamily="18" charset="0"/>
              </a:endParaRPr>
            </a:p>
          </p:txBody>
        </p:sp>
      </p:grpSp>
      <p:grpSp>
        <p:nvGrpSpPr>
          <p:cNvPr id="83" name="组合 82">
            <a:extLst>
              <a:ext uri="{FF2B5EF4-FFF2-40B4-BE49-F238E27FC236}">
                <a16:creationId xmlns:a16="http://schemas.microsoft.com/office/drawing/2014/main" id="{FAA77C7E-5FB9-4283-A3B6-BB50BFC46397}"/>
              </a:ext>
            </a:extLst>
          </p:cNvPr>
          <p:cNvGrpSpPr/>
          <p:nvPr/>
        </p:nvGrpSpPr>
        <p:grpSpPr>
          <a:xfrm>
            <a:off x="4708689" y="5258502"/>
            <a:ext cx="738471" cy="1952548"/>
            <a:chOff x="6078361" y="4569965"/>
            <a:chExt cx="618882" cy="1636350"/>
          </a:xfrm>
        </p:grpSpPr>
        <p:grpSp>
          <p:nvGrpSpPr>
            <p:cNvPr id="84" name="组合 83">
              <a:extLst>
                <a:ext uri="{FF2B5EF4-FFF2-40B4-BE49-F238E27FC236}">
                  <a16:creationId xmlns:a16="http://schemas.microsoft.com/office/drawing/2014/main" id="{21300876-02D5-41A8-8500-DD6CD661227D}"/>
                </a:ext>
              </a:extLst>
            </p:cNvPr>
            <p:cNvGrpSpPr/>
            <p:nvPr/>
          </p:nvGrpSpPr>
          <p:grpSpPr>
            <a:xfrm>
              <a:off x="6078361" y="4569965"/>
              <a:ext cx="618882" cy="1636350"/>
              <a:chOff x="1201270" y="1981200"/>
              <a:chExt cx="484094" cy="1279967"/>
            </a:xfrm>
          </p:grpSpPr>
          <p:sp>
            <p:nvSpPr>
              <p:cNvPr id="86" name="椭圆 85">
                <a:extLst>
                  <a:ext uri="{FF2B5EF4-FFF2-40B4-BE49-F238E27FC236}">
                    <a16:creationId xmlns:a16="http://schemas.microsoft.com/office/drawing/2014/main" id="{BBCD62ED-3135-4FB6-8E26-BB3954748542}"/>
                  </a:ext>
                </a:extLst>
              </p:cNvPr>
              <p:cNvSpPr/>
              <p:nvPr/>
            </p:nvSpPr>
            <p:spPr>
              <a:xfrm>
                <a:off x="1201270" y="1981200"/>
                <a:ext cx="484094" cy="484094"/>
              </a:xfrm>
              <a:prstGeom prst="ellipse">
                <a:avLst/>
              </a:prstGeom>
              <a:solidFill>
                <a:sysClr val="window" lastClr="FFFFFF">
                  <a:alpha val="65000"/>
                </a:sysClr>
              </a:solidFill>
              <a:ln w="12700">
                <a:solidFill>
                  <a:srgbClr val="00C7F6"/>
                </a:solidFill>
                <a:miter lim="400000"/>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ontserrat"/>
                  <a:ea typeface="等线" panose="02010600030101010101" pitchFamily="2" charset="-122"/>
                </a:endParaRPr>
              </a:p>
            </p:txBody>
          </p:sp>
          <p:cxnSp>
            <p:nvCxnSpPr>
              <p:cNvPr id="87" name="直接连接符 86">
                <a:extLst>
                  <a:ext uri="{FF2B5EF4-FFF2-40B4-BE49-F238E27FC236}">
                    <a16:creationId xmlns:a16="http://schemas.microsoft.com/office/drawing/2014/main" id="{0CBC1C8D-41FF-43B2-9AA7-A8078F92305D}"/>
                  </a:ext>
                </a:extLst>
              </p:cNvPr>
              <p:cNvCxnSpPr>
                <a:cxnSpLocks/>
              </p:cNvCxnSpPr>
              <p:nvPr/>
            </p:nvCxnSpPr>
            <p:spPr>
              <a:xfrm flipV="1">
                <a:off x="1443317" y="2465294"/>
                <a:ext cx="0" cy="795874"/>
              </a:xfrm>
              <a:prstGeom prst="line">
                <a:avLst/>
              </a:prstGeom>
              <a:noFill/>
              <a:ln w="12700" cap="flat" cmpd="sng" algn="ctr">
                <a:gradFill>
                  <a:gsLst>
                    <a:gs pos="50000">
                      <a:srgbClr val="00C7F6">
                        <a:lumMod val="5000"/>
                        <a:lumOff val="95000"/>
                        <a:alpha val="0"/>
                      </a:srgbClr>
                    </a:gs>
                    <a:gs pos="80000">
                      <a:srgbClr val="00C7F6">
                        <a:lumMod val="45000"/>
                        <a:lumOff val="55000"/>
                      </a:srgbClr>
                    </a:gs>
                    <a:gs pos="94000">
                      <a:srgbClr val="00B0F0"/>
                    </a:gs>
                  </a:gsLst>
                  <a:lin ang="5400000" scaled="0"/>
                </a:gradFill>
                <a:prstDash val="solid"/>
                <a:miter lim="800000"/>
              </a:ln>
              <a:effectLst/>
            </p:spPr>
          </p:cxnSp>
        </p:grpSp>
        <p:sp>
          <p:nvSpPr>
            <p:cNvPr id="85" name="矩形 84">
              <a:extLst>
                <a:ext uri="{FF2B5EF4-FFF2-40B4-BE49-F238E27FC236}">
                  <a16:creationId xmlns:a16="http://schemas.microsoft.com/office/drawing/2014/main" id="{A16495E8-F218-4A86-8F50-74B346EF9800}"/>
                </a:ext>
              </a:extLst>
            </p:cNvPr>
            <p:cNvSpPr/>
            <p:nvPr/>
          </p:nvSpPr>
          <p:spPr>
            <a:xfrm>
              <a:off x="6162226" y="4608574"/>
              <a:ext cx="455685" cy="54166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rPr>
                <a:t>B</a:t>
              </a:r>
              <a:endParaRPr kumimoji="0" lang="zh-CN" altLang="en-US"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endParaRPr>
            </a:p>
          </p:txBody>
        </p:sp>
      </p:grpSp>
      <p:grpSp>
        <p:nvGrpSpPr>
          <p:cNvPr id="88" name="组合 87">
            <a:extLst>
              <a:ext uri="{FF2B5EF4-FFF2-40B4-BE49-F238E27FC236}">
                <a16:creationId xmlns:a16="http://schemas.microsoft.com/office/drawing/2014/main" id="{6721EF1C-7EB4-4B2D-8D70-C27C0DDA58FE}"/>
              </a:ext>
            </a:extLst>
          </p:cNvPr>
          <p:cNvGrpSpPr/>
          <p:nvPr/>
        </p:nvGrpSpPr>
        <p:grpSpPr>
          <a:xfrm>
            <a:off x="5652300" y="5071258"/>
            <a:ext cx="3218796" cy="1662125"/>
            <a:chOff x="2024277" y="3372593"/>
            <a:chExt cx="2490205" cy="1662125"/>
          </a:xfrm>
        </p:grpSpPr>
        <p:sp>
          <p:nvSpPr>
            <p:cNvPr id="89" name="矩形 88">
              <a:extLst>
                <a:ext uri="{FF2B5EF4-FFF2-40B4-BE49-F238E27FC236}">
                  <a16:creationId xmlns:a16="http://schemas.microsoft.com/office/drawing/2014/main" id="{D4230F76-534C-49CF-85F4-C8A84842295C}"/>
                </a:ext>
              </a:extLst>
            </p:cNvPr>
            <p:cNvSpPr/>
            <p:nvPr/>
          </p:nvSpPr>
          <p:spPr>
            <a:xfrm>
              <a:off x="2024277" y="3372593"/>
              <a:ext cx="2490205" cy="584775"/>
            </a:xfrm>
            <a:prstGeom prst="rect">
              <a:avLst/>
            </a:prstGeom>
          </p:spPr>
          <p:txBody>
            <a:bodyPr wrap="square">
              <a:spAutoFit/>
            </a:bodyPr>
            <a:lstStyle/>
            <a:p>
              <a:r>
                <a:rPr lang="en-US" altLang="zh-CN" sz="1600" b="1" kern="100" dirty="0">
                  <a:solidFill>
                    <a:prstClr val="black"/>
                  </a:solidFill>
                  <a:latin typeface="微软雅黑" panose="020B0503020204020204" pitchFamily="34" charset="-122"/>
                </a:rPr>
                <a:t>Social Platform Index</a:t>
              </a:r>
            </a:p>
            <a:p>
              <a:endParaRPr lang="zh-CN" altLang="en-US" sz="1600" b="1" dirty="0">
                <a:solidFill>
                  <a:prstClr val="black"/>
                </a:solidFill>
                <a:latin typeface="微软雅黑" panose="020B0503020204020204" pitchFamily="34" charset="-122"/>
              </a:endParaRPr>
            </a:p>
          </p:txBody>
        </p:sp>
        <p:sp>
          <p:nvSpPr>
            <p:cNvPr id="90" name="矩形 89">
              <a:extLst>
                <a:ext uri="{FF2B5EF4-FFF2-40B4-BE49-F238E27FC236}">
                  <a16:creationId xmlns:a16="http://schemas.microsoft.com/office/drawing/2014/main" id="{FE1BFB2E-51E8-4821-B346-A687150B6D47}"/>
                </a:ext>
              </a:extLst>
            </p:cNvPr>
            <p:cNvSpPr/>
            <p:nvPr/>
          </p:nvSpPr>
          <p:spPr>
            <a:xfrm>
              <a:off x="2024277" y="3585988"/>
              <a:ext cx="2344948" cy="1448730"/>
            </a:xfrm>
            <a:prstGeom prst="rect">
              <a:avLst/>
            </a:prstGeom>
          </p:spPr>
          <p:txBody>
            <a:bodyPr wrap="square">
              <a:spAutoFit/>
            </a:bodyPr>
            <a:lstStyle/>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w3:num_likes(</a:t>
              </a:r>
              <a:r>
                <a:rPr lang="en-US" altLang="zh-CN" sz="1600" kern="100" dirty="0" err="1">
                  <a:solidFill>
                    <a:prstClr val="black"/>
                  </a:solidFill>
                  <a:latin typeface="Times New Roman" panose="02020603050405020304" pitchFamily="18" charset="0"/>
                  <a:cs typeface="Times New Roman" panose="02020603050405020304" pitchFamily="18" charset="0"/>
                </a:rPr>
                <a:t>weibo</a:t>
              </a:r>
              <a:r>
                <a:rPr lang="en-US" altLang="zh-CN" sz="1600" kern="100" dirty="0">
                  <a:solidFill>
                    <a:prstClr val="black"/>
                  </a:solidFill>
                  <a:latin typeface="Times New Roman" panose="02020603050405020304" pitchFamily="18" charset="0"/>
                  <a:cs typeface="Times New Roman" panose="02020603050405020304" pitchFamily="18" charset="0"/>
                </a:rPr>
                <a:t>)</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d2:recommendation level(</a:t>
              </a:r>
              <a:r>
                <a:rPr lang="en-US" altLang="zh-CN" sz="1600" kern="100" dirty="0" err="1">
                  <a:solidFill>
                    <a:prstClr val="black"/>
                  </a:solidFill>
                  <a:latin typeface="Times New Roman" panose="02020603050405020304" pitchFamily="18" charset="0"/>
                  <a:cs typeface="Times New Roman" panose="02020603050405020304" pitchFamily="18" charset="0"/>
                </a:rPr>
                <a:t>Douban</a:t>
              </a:r>
              <a:r>
                <a:rPr lang="en-US" altLang="zh-CN" sz="1600" kern="100" dirty="0">
                  <a:solidFill>
                    <a:prstClr val="black"/>
                  </a:solidFill>
                  <a:latin typeface="Times New Roman" panose="02020603050405020304" pitchFamily="18" charset="0"/>
                  <a:cs typeface="Times New Roman" panose="02020603050405020304" pitchFamily="18" charset="0"/>
                </a:rPr>
                <a:t>)</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d3:num_likes(</a:t>
              </a:r>
              <a:r>
                <a:rPr lang="en-US" altLang="zh-CN" sz="1600" kern="100" dirty="0" err="1">
                  <a:solidFill>
                    <a:prstClr val="black"/>
                  </a:solidFill>
                  <a:latin typeface="Times New Roman" panose="02020603050405020304" pitchFamily="18" charset="0"/>
                  <a:cs typeface="Times New Roman" panose="02020603050405020304" pitchFamily="18" charset="0"/>
                </a:rPr>
                <a:t>Douban</a:t>
              </a:r>
              <a:r>
                <a:rPr lang="en-US" altLang="zh-CN" sz="1600" kern="100" dirty="0">
                  <a:solidFill>
                    <a:prstClr val="black"/>
                  </a:solidFill>
                  <a:latin typeface="Times New Roman" panose="02020603050405020304" pitchFamily="18" charset="0"/>
                  <a:cs typeface="Times New Roman" panose="02020603050405020304" pitchFamily="18" charset="0"/>
                </a:rPr>
                <a:t>)</a:t>
              </a:r>
            </a:p>
            <a:p>
              <a:pPr>
                <a:lnSpc>
                  <a:spcPct val="150000"/>
                </a:lnSpc>
              </a:pPr>
              <a:endParaRPr lang="zh-CN" altLang="en-US" sz="1200" dirty="0">
                <a:solidFill>
                  <a:prstClr val="black"/>
                </a:solidFill>
                <a:latin typeface="Calibri" panose="020F0502020204030204"/>
                <a:ea typeface="等线" panose="02010600030101010101" pitchFamily="2" charset="-122"/>
              </a:endParaRPr>
            </a:p>
          </p:txBody>
        </p:sp>
      </p:grpSp>
      <p:grpSp>
        <p:nvGrpSpPr>
          <p:cNvPr id="91" name="组合 90">
            <a:extLst>
              <a:ext uri="{FF2B5EF4-FFF2-40B4-BE49-F238E27FC236}">
                <a16:creationId xmlns:a16="http://schemas.microsoft.com/office/drawing/2014/main" id="{91C29091-DD05-493A-8D87-F543761A7B84}"/>
              </a:ext>
            </a:extLst>
          </p:cNvPr>
          <p:cNvGrpSpPr/>
          <p:nvPr/>
        </p:nvGrpSpPr>
        <p:grpSpPr>
          <a:xfrm>
            <a:off x="7439527" y="3305952"/>
            <a:ext cx="738471" cy="1952548"/>
            <a:chOff x="6078361" y="4569965"/>
            <a:chExt cx="618882" cy="1636350"/>
          </a:xfrm>
        </p:grpSpPr>
        <p:grpSp>
          <p:nvGrpSpPr>
            <p:cNvPr id="92" name="组合 91">
              <a:extLst>
                <a:ext uri="{FF2B5EF4-FFF2-40B4-BE49-F238E27FC236}">
                  <a16:creationId xmlns:a16="http://schemas.microsoft.com/office/drawing/2014/main" id="{95E4ABE2-BDF2-47CE-8265-79F5F5C2B2AB}"/>
                </a:ext>
              </a:extLst>
            </p:cNvPr>
            <p:cNvGrpSpPr/>
            <p:nvPr/>
          </p:nvGrpSpPr>
          <p:grpSpPr>
            <a:xfrm>
              <a:off x="6078361" y="4569965"/>
              <a:ext cx="618882" cy="1636350"/>
              <a:chOff x="1201270" y="1981200"/>
              <a:chExt cx="484094" cy="1279967"/>
            </a:xfrm>
          </p:grpSpPr>
          <p:sp>
            <p:nvSpPr>
              <p:cNvPr id="94" name="椭圆 93">
                <a:extLst>
                  <a:ext uri="{FF2B5EF4-FFF2-40B4-BE49-F238E27FC236}">
                    <a16:creationId xmlns:a16="http://schemas.microsoft.com/office/drawing/2014/main" id="{349A8DA0-40F7-4D63-9045-4080714A8D85}"/>
                  </a:ext>
                </a:extLst>
              </p:cNvPr>
              <p:cNvSpPr/>
              <p:nvPr/>
            </p:nvSpPr>
            <p:spPr>
              <a:xfrm>
                <a:off x="1201270" y="1981200"/>
                <a:ext cx="484094" cy="484094"/>
              </a:xfrm>
              <a:prstGeom prst="ellipse">
                <a:avLst/>
              </a:prstGeom>
              <a:solidFill>
                <a:sysClr val="window" lastClr="FFFFFF">
                  <a:alpha val="65000"/>
                </a:sysClr>
              </a:solidFill>
              <a:ln w="12700">
                <a:solidFill>
                  <a:srgbClr val="00C7F6"/>
                </a:solidFill>
                <a:miter lim="400000"/>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ontserrat"/>
                  <a:ea typeface="等线" panose="02010600030101010101" pitchFamily="2" charset="-122"/>
                </a:endParaRPr>
              </a:p>
            </p:txBody>
          </p:sp>
          <p:cxnSp>
            <p:nvCxnSpPr>
              <p:cNvPr id="95" name="直接连接符 94">
                <a:extLst>
                  <a:ext uri="{FF2B5EF4-FFF2-40B4-BE49-F238E27FC236}">
                    <a16:creationId xmlns:a16="http://schemas.microsoft.com/office/drawing/2014/main" id="{2C059A0F-900B-41A9-8AAE-3FA951E125EC}"/>
                  </a:ext>
                </a:extLst>
              </p:cNvPr>
              <p:cNvCxnSpPr>
                <a:cxnSpLocks/>
              </p:cNvCxnSpPr>
              <p:nvPr/>
            </p:nvCxnSpPr>
            <p:spPr>
              <a:xfrm flipV="1">
                <a:off x="1443317" y="2465294"/>
                <a:ext cx="0" cy="795874"/>
              </a:xfrm>
              <a:prstGeom prst="line">
                <a:avLst/>
              </a:prstGeom>
              <a:noFill/>
              <a:ln w="12700" cap="flat" cmpd="sng" algn="ctr">
                <a:gradFill>
                  <a:gsLst>
                    <a:gs pos="50000">
                      <a:srgbClr val="00C7F6">
                        <a:lumMod val="5000"/>
                        <a:lumOff val="95000"/>
                        <a:alpha val="0"/>
                      </a:srgbClr>
                    </a:gs>
                    <a:gs pos="80000">
                      <a:srgbClr val="00C7F6">
                        <a:lumMod val="45000"/>
                        <a:lumOff val="55000"/>
                      </a:srgbClr>
                    </a:gs>
                    <a:gs pos="94000">
                      <a:srgbClr val="00B0F0"/>
                    </a:gs>
                  </a:gsLst>
                  <a:lin ang="5400000" scaled="0"/>
                </a:gradFill>
                <a:prstDash val="solid"/>
                <a:miter lim="800000"/>
              </a:ln>
              <a:effectLst/>
            </p:spPr>
          </p:cxnSp>
        </p:grpSp>
        <p:sp>
          <p:nvSpPr>
            <p:cNvPr id="93" name="矩形 92">
              <a:extLst>
                <a:ext uri="{FF2B5EF4-FFF2-40B4-BE49-F238E27FC236}">
                  <a16:creationId xmlns:a16="http://schemas.microsoft.com/office/drawing/2014/main" id="{5F72D76D-8FD8-472F-AA96-6F4AC6152261}"/>
                </a:ext>
              </a:extLst>
            </p:cNvPr>
            <p:cNvSpPr/>
            <p:nvPr/>
          </p:nvSpPr>
          <p:spPr>
            <a:xfrm>
              <a:off x="6196190" y="4582160"/>
              <a:ext cx="412696" cy="54166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rPr>
                <a:t>c</a:t>
              </a:r>
              <a:endParaRPr kumimoji="0" lang="zh-CN" altLang="en-US"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endParaRPr>
            </a:p>
          </p:txBody>
        </p:sp>
      </p:grpSp>
      <p:grpSp>
        <p:nvGrpSpPr>
          <p:cNvPr id="96" name="组合 95">
            <a:extLst>
              <a:ext uri="{FF2B5EF4-FFF2-40B4-BE49-F238E27FC236}">
                <a16:creationId xmlns:a16="http://schemas.microsoft.com/office/drawing/2014/main" id="{C953E726-FBB6-40D2-9AAB-DBBB199A3B9E}"/>
              </a:ext>
            </a:extLst>
          </p:cNvPr>
          <p:cNvGrpSpPr/>
          <p:nvPr/>
        </p:nvGrpSpPr>
        <p:grpSpPr>
          <a:xfrm>
            <a:off x="8013203" y="2771331"/>
            <a:ext cx="3992759" cy="1570344"/>
            <a:chOff x="236249" y="2880025"/>
            <a:chExt cx="2658008" cy="1570344"/>
          </a:xfrm>
        </p:grpSpPr>
        <p:sp>
          <p:nvSpPr>
            <p:cNvPr id="97" name="矩形 96">
              <a:extLst>
                <a:ext uri="{FF2B5EF4-FFF2-40B4-BE49-F238E27FC236}">
                  <a16:creationId xmlns:a16="http://schemas.microsoft.com/office/drawing/2014/main" id="{49680706-AE5F-4850-96AE-3D1C9EEFE0FF}"/>
                </a:ext>
              </a:extLst>
            </p:cNvPr>
            <p:cNvSpPr/>
            <p:nvPr/>
          </p:nvSpPr>
          <p:spPr>
            <a:xfrm>
              <a:off x="236249" y="2880025"/>
              <a:ext cx="2581001" cy="584775"/>
            </a:xfrm>
            <a:prstGeom prst="rect">
              <a:avLst/>
            </a:prstGeom>
          </p:spPr>
          <p:txBody>
            <a:bodyPr wrap="square">
              <a:spAutoFit/>
            </a:bodyPr>
            <a:lstStyle/>
            <a:p>
              <a:r>
                <a:rPr lang="en-US" altLang="zh-CN" sz="1600" b="1" kern="100" dirty="0">
                  <a:solidFill>
                    <a:prstClr val="black"/>
                  </a:solidFill>
                  <a:latin typeface="微软雅黑" panose="020B0503020204020204" pitchFamily="34" charset="-122"/>
                </a:rPr>
                <a:t>    Business value index</a:t>
              </a:r>
            </a:p>
            <a:p>
              <a:endParaRPr lang="zh-CN" altLang="en-US" sz="1600" b="1" dirty="0">
                <a:solidFill>
                  <a:prstClr val="black"/>
                </a:solidFill>
                <a:latin typeface="微软雅黑" panose="020B0503020204020204" pitchFamily="34" charset="-122"/>
              </a:endParaRPr>
            </a:p>
          </p:txBody>
        </p:sp>
        <p:sp>
          <p:nvSpPr>
            <p:cNvPr id="98" name="矩形 97">
              <a:extLst>
                <a:ext uri="{FF2B5EF4-FFF2-40B4-BE49-F238E27FC236}">
                  <a16:creationId xmlns:a16="http://schemas.microsoft.com/office/drawing/2014/main" id="{815AA5AC-CC05-4663-8143-320EC30CFA7C}"/>
                </a:ext>
              </a:extLst>
            </p:cNvPr>
            <p:cNvSpPr/>
            <p:nvPr/>
          </p:nvSpPr>
          <p:spPr>
            <a:xfrm>
              <a:off x="389941" y="3294283"/>
              <a:ext cx="2504316" cy="1156086"/>
            </a:xfrm>
            <a:prstGeom prst="rect">
              <a:avLst/>
            </a:prstGeom>
          </p:spPr>
          <p:txBody>
            <a:bodyPr wrap="square">
              <a:spAutoFit/>
            </a:bodyPr>
            <a:lstStyle/>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w1:proportion of repost type(Weibo)</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w2:proportion of adverting content(Weibo)</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w5:num_forwarding(Weibo)</a:t>
              </a:r>
            </a:p>
          </p:txBody>
        </p:sp>
      </p:grpSp>
      <p:sp>
        <p:nvSpPr>
          <p:cNvPr id="2" name="矩形 1">
            <a:extLst>
              <a:ext uri="{FF2B5EF4-FFF2-40B4-BE49-F238E27FC236}">
                <a16:creationId xmlns:a16="http://schemas.microsoft.com/office/drawing/2014/main" id="{8CEF7A04-0BB9-4AC0-B233-32F849F94F1B}"/>
              </a:ext>
            </a:extLst>
          </p:cNvPr>
          <p:cNvSpPr/>
          <p:nvPr/>
        </p:nvSpPr>
        <p:spPr>
          <a:xfrm>
            <a:off x="2641755" y="775341"/>
            <a:ext cx="6908490" cy="1754326"/>
          </a:xfrm>
          <a:prstGeom prst="rect">
            <a:avLst/>
          </a:prstGeom>
        </p:spPr>
        <p:txBody>
          <a:bodyPr wrap="square">
            <a:spAutoFit/>
          </a:bodyPr>
          <a:lstStyle/>
          <a:p>
            <a:pPr lvl="1"/>
            <a:r>
              <a:rPr lang="en-US" altLang="zh-CN" sz="2000" b="1" kern="100" dirty="0">
                <a:solidFill>
                  <a:prstClr val="black"/>
                </a:solidFill>
                <a:latin typeface="微软雅黑" panose="020B0503020204020204" pitchFamily="34" charset="-122"/>
              </a:rPr>
              <a:t>Composite</a:t>
            </a:r>
            <a:r>
              <a:rPr lang="zh-CN" altLang="en-US" sz="2000" b="1" kern="100" dirty="0">
                <a:solidFill>
                  <a:prstClr val="black"/>
                </a:solidFill>
                <a:latin typeface="微软雅黑" panose="020B0503020204020204" pitchFamily="34" charset="-122"/>
              </a:rPr>
              <a:t> </a:t>
            </a:r>
            <a:r>
              <a:rPr lang="en-US" altLang="zh-CN" sz="2000" b="1" kern="100" dirty="0">
                <a:solidFill>
                  <a:prstClr val="black"/>
                </a:solidFill>
                <a:latin typeface="微软雅黑" panose="020B0503020204020204" pitchFamily="34" charset="-122"/>
              </a:rPr>
              <a:t>index</a:t>
            </a:r>
            <a:r>
              <a:rPr lang="zh-CN" altLang="en-US" sz="2000" b="1" kern="100" dirty="0">
                <a:solidFill>
                  <a:prstClr val="black"/>
                </a:solidFill>
                <a:latin typeface="微软雅黑" panose="020B0503020204020204" pitchFamily="34" charset="-122"/>
              </a:rPr>
              <a:t> </a:t>
            </a:r>
            <a:r>
              <a:rPr lang="en-US" altLang="zh-CN" sz="2000" b="1" kern="100" dirty="0">
                <a:solidFill>
                  <a:prstClr val="black"/>
                </a:solidFill>
                <a:latin typeface="微软雅黑" panose="020B0503020204020204" pitchFamily="34" charset="-122"/>
              </a:rPr>
              <a:t>=</a:t>
            </a:r>
            <a:r>
              <a:rPr lang="zh-CN" altLang="en-US" sz="2000" b="1" kern="100" dirty="0">
                <a:solidFill>
                  <a:prstClr val="black"/>
                </a:solidFill>
                <a:latin typeface="微软雅黑" panose="020B0503020204020204" pitchFamily="34" charset="-122"/>
              </a:rPr>
              <a:t> </a:t>
            </a:r>
            <a:r>
              <a:rPr lang="en-US" altLang="zh-CN" sz="2000" b="1" kern="100" dirty="0">
                <a:solidFill>
                  <a:prstClr val="black"/>
                </a:solidFill>
                <a:latin typeface="微软雅黑" panose="020B0503020204020204" pitchFamily="34" charset="-122"/>
              </a:rPr>
              <a:t>Public Popularity Index</a:t>
            </a:r>
            <a:r>
              <a:rPr lang="zh-CN" altLang="en-US" sz="2000" b="1" kern="100" dirty="0">
                <a:solidFill>
                  <a:prstClr val="black"/>
                </a:solidFill>
                <a:latin typeface="微软雅黑" panose="020B0503020204020204" pitchFamily="34" charset="-122"/>
              </a:rPr>
              <a:t> </a:t>
            </a:r>
            <a:r>
              <a:rPr lang="en-US" altLang="zh-CN" sz="2000" b="1" kern="100" dirty="0">
                <a:solidFill>
                  <a:prstClr val="black"/>
                </a:solidFill>
                <a:latin typeface="微软雅黑" panose="020B0503020204020204" pitchFamily="34" charset="-122"/>
              </a:rPr>
              <a:t>+</a:t>
            </a:r>
            <a:r>
              <a:rPr lang="zh-CN" altLang="en-US" sz="2000" b="1" kern="100" dirty="0">
                <a:solidFill>
                  <a:prstClr val="black"/>
                </a:solidFill>
                <a:latin typeface="微软雅黑" panose="020B0503020204020204" pitchFamily="34" charset="-122"/>
              </a:rPr>
              <a:t> </a:t>
            </a:r>
            <a:r>
              <a:rPr lang="en-US" altLang="zh-CN" sz="2000" b="1" kern="100" dirty="0">
                <a:solidFill>
                  <a:prstClr val="black"/>
                </a:solidFill>
                <a:latin typeface="微软雅黑" panose="020B0503020204020204" pitchFamily="34" charset="-122"/>
              </a:rPr>
              <a:t>Social Platform Index</a:t>
            </a:r>
            <a:r>
              <a:rPr lang="zh-CN" altLang="en-US" sz="2000" b="1" kern="100" dirty="0">
                <a:solidFill>
                  <a:prstClr val="black"/>
                </a:solidFill>
                <a:latin typeface="微软雅黑" panose="020B0503020204020204" pitchFamily="34" charset="-122"/>
              </a:rPr>
              <a:t> </a:t>
            </a:r>
            <a:r>
              <a:rPr lang="en-US" altLang="zh-CN" sz="2000" b="1" kern="100" dirty="0">
                <a:solidFill>
                  <a:prstClr val="black"/>
                </a:solidFill>
                <a:latin typeface="微软雅黑" panose="020B0503020204020204" pitchFamily="34" charset="-122"/>
              </a:rPr>
              <a:t>+</a:t>
            </a:r>
            <a:r>
              <a:rPr lang="zh-CN" altLang="en-US" sz="2000" b="1" kern="100" dirty="0">
                <a:solidFill>
                  <a:prstClr val="black"/>
                </a:solidFill>
                <a:latin typeface="微软雅黑" panose="020B0503020204020204" pitchFamily="34" charset="-122"/>
              </a:rPr>
              <a:t> </a:t>
            </a:r>
            <a:r>
              <a:rPr lang="en-US" altLang="zh-CN" sz="2000" b="1" kern="100" dirty="0">
                <a:solidFill>
                  <a:prstClr val="black"/>
                </a:solidFill>
                <a:latin typeface="微软雅黑" panose="020B0503020204020204" pitchFamily="34" charset="-122"/>
              </a:rPr>
              <a:t>Business value index</a:t>
            </a:r>
          </a:p>
          <a:p>
            <a:pPr lvl="1"/>
            <a:endParaRPr lang="en-US" altLang="zh-CN" sz="2000" b="1" kern="100" dirty="0">
              <a:solidFill>
                <a:prstClr val="black"/>
              </a:solidFill>
              <a:latin typeface="微软雅黑" panose="020B0503020204020204" pitchFamily="34" charset="-122"/>
            </a:endParaRPr>
          </a:p>
          <a:p>
            <a:pPr lvl="1"/>
            <a:r>
              <a:rPr lang="en-US" altLang="zh-CN" sz="1600" kern="100" dirty="0">
                <a:solidFill>
                  <a:prstClr val="black"/>
                </a:solidFill>
                <a:latin typeface="Times New Roman" panose="02020603050405020304" pitchFamily="18" charset="0"/>
                <a:cs typeface="Times New Roman" panose="02020603050405020304" pitchFamily="18" charset="0"/>
              </a:rPr>
              <a:t>We decompose each major index into 3 small indexes,</a:t>
            </a:r>
          </a:p>
          <a:p>
            <a:pPr lvl="1"/>
            <a:r>
              <a:rPr lang="en-US" altLang="zh-CN" sz="1600" kern="100" dirty="0">
                <a:solidFill>
                  <a:prstClr val="black"/>
                </a:solidFill>
                <a:latin typeface="Times New Roman" panose="02020603050405020304" pitchFamily="18" charset="0"/>
                <a:cs typeface="Times New Roman" panose="02020603050405020304" pitchFamily="18" charset="0"/>
              </a:rPr>
              <a:t>After analyzing and assigning points to the data of each index, we get the comprehensive index of the celebrity</a:t>
            </a:r>
          </a:p>
        </p:txBody>
      </p:sp>
      <p:pic>
        <p:nvPicPr>
          <p:cNvPr id="3" name="图片 2">
            <a:extLst>
              <a:ext uri="{FF2B5EF4-FFF2-40B4-BE49-F238E27FC236}">
                <a16:creationId xmlns:a16="http://schemas.microsoft.com/office/drawing/2014/main" id="{20B44591-6337-4E8A-B00C-3B75689F28BE}"/>
              </a:ext>
            </a:extLst>
          </p:cNvPr>
          <p:cNvPicPr>
            <a:picLocks noChangeAspect="1"/>
          </p:cNvPicPr>
          <p:nvPr/>
        </p:nvPicPr>
        <p:blipFill>
          <a:blip r:embed="rId6"/>
          <a:stretch>
            <a:fillRect/>
          </a:stretch>
        </p:blipFill>
        <p:spPr>
          <a:xfrm>
            <a:off x="443339" y="6427736"/>
            <a:ext cx="1619250" cy="295275"/>
          </a:xfrm>
          <a:prstGeom prst="rect">
            <a:avLst/>
          </a:prstGeom>
        </p:spPr>
      </p:pic>
      <p:pic>
        <p:nvPicPr>
          <p:cNvPr id="4" name="图片 3">
            <a:extLst>
              <a:ext uri="{FF2B5EF4-FFF2-40B4-BE49-F238E27FC236}">
                <a16:creationId xmlns:a16="http://schemas.microsoft.com/office/drawing/2014/main" id="{A5E4FFB9-50AD-4A04-B0CA-2858E556EA12}"/>
              </a:ext>
            </a:extLst>
          </p:cNvPr>
          <p:cNvPicPr>
            <a:picLocks noChangeAspect="1"/>
          </p:cNvPicPr>
          <p:nvPr/>
        </p:nvPicPr>
        <p:blipFill>
          <a:blip r:embed="rId6"/>
          <a:stretch>
            <a:fillRect/>
          </a:stretch>
        </p:blipFill>
        <p:spPr>
          <a:xfrm>
            <a:off x="5502526" y="6500308"/>
            <a:ext cx="1619250" cy="295275"/>
          </a:xfrm>
          <a:prstGeom prst="rect">
            <a:avLst/>
          </a:prstGeom>
        </p:spPr>
      </p:pic>
      <p:sp>
        <p:nvSpPr>
          <p:cNvPr id="35" name="Shape 1875">
            <a:extLst>
              <a:ext uri="{FF2B5EF4-FFF2-40B4-BE49-F238E27FC236}">
                <a16:creationId xmlns:a16="http://schemas.microsoft.com/office/drawing/2014/main" id="{F84C5ECD-6B24-407B-B906-4DDD39065320}"/>
              </a:ext>
            </a:extLst>
          </p:cNvPr>
          <p:cNvSpPr/>
          <p:nvPr/>
        </p:nvSpPr>
        <p:spPr>
          <a:xfrm>
            <a:off x="10341534"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36" name="Shape 1876">
            <a:extLst>
              <a:ext uri="{FF2B5EF4-FFF2-40B4-BE49-F238E27FC236}">
                <a16:creationId xmlns:a16="http://schemas.microsoft.com/office/drawing/2014/main" id="{40DEAB37-3721-47DC-A4F1-9039AC3AB32F}"/>
              </a:ext>
            </a:extLst>
          </p:cNvPr>
          <p:cNvSpPr/>
          <p:nvPr/>
        </p:nvSpPr>
        <p:spPr>
          <a:xfrm>
            <a:off x="10960099"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38" name="文本框 37">
            <a:extLst>
              <a:ext uri="{FF2B5EF4-FFF2-40B4-BE49-F238E27FC236}">
                <a16:creationId xmlns:a16="http://schemas.microsoft.com/office/drawing/2014/main" id="{5A129B1F-85E5-4B1C-ADB2-74DAFF13049C}"/>
              </a:ext>
            </a:extLst>
          </p:cNvPr>
          <p:cNvSpPr txBox="1"/>
          <p:nvPr/>
        </p:nvSpPr>
        <p:spPr>
          <a:xfrm>
            <a:off x="10985389" y="6314480"/>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Calibri" panose="020F0502020204030204"/>
                <a:ea typeface="宋体" panose="02010600030101010101" pitchFamily="2" charset="-122"/>
              </a:rPr>
              <a:t>9</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6712873"/>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400" fill="hold"/>
                                        <p:tgtEl>
                                          <p:spTgt spid="35"/>
                                        </p:tgtEl>
                                        <p:attrNameLst>
                                          <p:attrName>ppt_x</p:attrName>
                                        </p:attrNameLst>
                                      </p:cBhvr>
                                      <p:tavLst>
                                        <p:tav tm="0">
                                          <p:val>
                                            <p:strVal val="#ppt_x"/>
                                          </p:val>
                                        </p:tav>
                                        <p:tav tm="100000">
                                          <p:val>
                                            <p:strVal val="#ppt_x"/>
                                          </p:val>
                                        </p:tav>
                                      </p:tavLst>
                                    </p:anim>
                                    <p:anim calcmode="lin" valueType="num">
                                      <p:cBhvr additive="base">
                                        <p:cTn id="8" dur="14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400" fill="hold"/>
                                        <p:tgtEl>
                                          <p:spTgt spid="36"/>
                                        </p:tgtEl>
                                        <p:attrNameLst>
                                          <p:attrName>ppt_x</p:attrName>
                                        </p:attrNameLst>
                                      </p:cBhvr>
                                      <p:tavLst>
                                        <p:tav tm="0">
                                          <p:val>
                                            <p:strVal val="#ppt_x"/>
                                          </p:val>
                                        </p:tav>
                                        <p:tav tm="100000">
                                          <p:val>
                                            <p:strVal val="#ppt_x"/>
                                          </p:val>
                                        </p:tav>
                                      </p:tavLst>
                                    </p:anim>
                                    <p:anim calcmode="lin" valueType="num">
                                      <p:cBhvr additive="base">
                                        <p:cTn id="12" dur="1400" fill="hold"/>
                                        <p:tgtEl>
                                          <p:spTgt spid="36"/>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800"/>
                                  </p:stCondLst>
                                  <p:childTnLst>
                                    <p:set>
                                      <p:cBhvr>
                                        <p:cTn id="14" dur="1" fill="hold">
                                          <p:stCondLst>
                                            <p:cond delay="0"/>
                                          </p:stCondLst>
                                        </p:cTn>
                                        <p:tgtEl>
                                          <p:spTgt spid="38"/>
                                        </p:tgtEl>
                                        <p:attrNameLst>
                                          <p:attrName>style.visibility</p:attrName>
                                        </p:attrNameLst>
                                      </p:cBhvr>
                                      <p:to>
                                        <p:strVal val="visible"/>
                                      </p:to>
                                    </p:set>
                                    <p:animEffect transition="in" filter="randombar(horizontal)">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2DB2929-21A6-4F8B-B676-A5F5D2889EB1}"/>
              </a:ext>
            </a:extLst>
          </p:cNvPr>
          <p:cNvSpPr/>
          <p:nvPr/>
        </p:nvSpPr>
        <p:spPr>
          <a:xfrm>
            <a:off x="313597" y="108724"/>
            <a:ext cx="10810277" cy="584775"/>
          </a:xfrm>
          <a:prstGeom prst="rect">
            <a:avLst/>
          </a:prstGeom>
        </p:spPr>
        <p:txBody>
          <a:bodyPr wrap="square">
            <a:spAutoFit/>
          </a:bodyPr>
          <a:lstStyle/>
          <a:p>
            <a:pPr>
              <a:defRPr/>
            </a:pPr>
            <a:r>
              <a:rPr lang="en-US" altLang="zh-CN" sz="3200" b="1" dirty="0">
                <a:solidFill>
                  <a:srgbClr val="119ABC"/>
                </a:solidFill>
                <a:latin typeface="Times New Roman" panose="02020603050405020304" pitchFamily="18" charset="0"/>
                <a:ea typeface="+mj-ea"/>
                <a:cs typeface="Times New Roman" panose="02020603050405020304" pitchFamily="18" charset="0"/>
              </a:rPr>
              <a:t>Data Set about Jackson Yi</a:t>
            </a:r>
          </a:p>
        </p:txBody>
      </p:sp>
      <p:pic>
        <p:nvPicPr>
          <p:cNvPr id="2" name="图片 1">
            <a:extLst>
              <a:ext uri="{FF2B5EF4-FFF2-40B4-BE49-F238E27FC236}">
                <a16:creationId xmlns:a16="http://schemas.microsoft.com/office/drawing/2014/main" id="{9499E951-5310-4CC5-9056-3123B33E685E}"/>
              </a:ext>
            </a:extLst>
          </p:cNvPr>
          <p:cNvPicPr>
            <a:picLocks noChangeAspect="1"/>
          </p:cNvPicPr>
          <p:nvPr/>
        </p:nvPicPr>
        <p:blipFill>
          <a:blip r:embed="rId3"/>
          <a:stretch>
            <a:fillRect/>
          </a:stretch>
        </p:blipFill>
        <p:spPr>
          <a:xfrm>
            <a:off x="313598" y="6451934"/>
            <a:ext cx="1619250" cy="295275"/>
          </a:xfrm>
          <a:prstGeom prst="rect">
            <a:avLst/>
          </a:prstGeom>
        </p:spPr>
      </p:pic>
      <p:pic>
        <p:nvPicPr>
          <p:cNvPr id="3" name="图片 2">
            <a:extLst>
              <a:ext uri="{FF2B5EF4-FFF2-40B4-BE49-F238E27FC236}">
                <a16:creationId xmlns:a16="http://schemas.microsoft.com/office/drawing/2014/main" id="{6F584102-54B2-4FB5-9A56-A8E223B591E4}"/>
              </a:ext>
            </a:extLst>
          </p:cNvPr>
          <p:cNvPicPr>
            <a:picLocks noChangeAspect="1"/>
          </p:cNvPicPr>
          <p:nvPr/>
        </p:nvPicPr>
        <p:blipFill>
          <a:blip r:embed="rId3"/>
          <a:stretch>
            <a:fillRect/>
          </a:stretch>
        </p:blipFill>
        <p:spPr>
          <a:xfrm>
            <a:off x="5286374" y="6416973"/>
            <a:ext cx="1619250" cy="295275"/>
          </a:xfrm>
          <a:prstGeom prst="rect">
            <a:avLst/>
          </a:prstGeom>
        </p:spPr>
      </p:pic>
      <p:sp>
        <p:nvSpPr>
          <p:cNvPr id="13" name="Shape 1876">
            <a:extLst>
              <a:ext uri="{FF2B5EF4-FFF2-40B4-BE49-F238E27FC236}">
                <a16:creationId xmlns:a16="http://schemas.microsoft.com/office/drawing/2014/main" id="{EFD2A9B4-D078-4B06-9BEA-61499F2779AB}"/>
              </a:ext>
            </a:extLst>
          </p:cNvPr>
          <p:cNvSpPr/>
          <p:nvPr/>
        </p:nvSpPr>
        <p:spPr>
          <a:xfrm>
            <a:off x="10887188" y="6298702"/>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dirty="0">
              <a:solidFill>
                <a:prstClr val="white"/>
              </a:solidFill>
              <a:latin typeface="Gesta Md"/>
              <a:ea typeface="微软雅黑"/>
              <a:sym typeface="Titillium Web"/>
            </a:endParaRPr>
          </a:p>
        </p:txBody>
      </p:sp>
      <p:pic>
        <p:nvPicPr>
          <p:cNvPr id="10" name="图片 9">
            <a:extLst>
              <a:ext uri="{FF2B5EF4-FFF2-40B4-BE49-F238E27FC236}">
                <a16:creationId xmlns:a16="http://schemas.microsoft.com/office/drawing/2014/main" id="{514F8A59-FFA9-4029-8176-381EC18E5EC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4257" y="2321974"/>
            <a:ext cx="4823460" cy="662940"/>
          </a:xfrm>
          <a:prstGeom prst="rect">
            <a:avLst/>
          </a:prstGeom>
          <a:noFill/>
          <a:ln>
            <a:noFill/>
          </a:ln>
        </p:spPr>
      </p:pic>
      <p:pic>
        <p:nvPicPr>
          <p:cNvPr id="14" name="图片 13">
            <a:extLst>
              <a:ext uri="{FF2B5EF4-FFF2-40B4-BE49-F238E27FC236}">
                <a16:creationId xmlns:a16="http://schemas.microsoft.com/office/drawing/2014/main" id="{DF659F5B-D5DE-43C5-AF74-C6AA20D81B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78126" y="3757138"/>
            <a:ext cx="6223000" cy="985520"/>
          </a:xfrm>
          <a:prstGeom prst="rect">
            <a:avLst/>
          </a:prstGeom>
          <a:noFill/>
          <a:ln>
            <a:noFill/>
          </a:ln>
        </p:spPr>
      </p:pic>
      <p:pic>
        <p:nvPicPr>
          <p:cNvPr id="17" name="图片 16">
            <a:extLst>
              <a:ext uri="{FF2B5EF4-FFF2-40B4-BE49-F238E27FC236}">
                <a16:creationId xmlns:a16="http://schemas.microsoft.com/office/drawing/2014/main" id="{695043CE-DA5F-4824-B78D-BAA7CF9843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54257" y="5375327"/>
            <a:ext cx="6929120" cy="1188720"/>
          </a:xfrm>
          <a:prstGeom prst="rect">
            <a:avLst/>
          </a:prstGeom>
          <a:noFill/>
          <a:ln>
            <a:noFill/>
          </a:ln>
        </p:spPr>
      </p:pic>
      <p:sp>
        <p:nvSpPr>
          <p:cNvPr id="21" name="矩形 20">
            <a:extLst>
              <a:ext uri="{FF2B5EF4-FFF2-40B4-BE49-F238E27FC236}">
                <a16:creationId xmlns:a16="http://schemas.microsoft.com/office/drawing/2014/main" id="{CFE87686-7E19-46A5-93A6-CC3C542AC94F}"/>
              </a:ext>
            </a:extLst>
          </p:cNvPr>
          <p:cNvSpPr/>
          <p:nvPr/>
        </p:nvSpPr>
        <p:spPr>
          <a:xfrm>
            <a:off x="2154257" y="1805094"/>
            <a:ext cx="2622834" cy="400110"/>
          </a:xfrm>
          <a:prstGeom prst="rect">
            <a:avLst/>
          </a:prstGeom>
        </p:spPr>
        <p:txBody>
          <a:bodyPr wrap="none">
            <a:spAutoFit/>
          </a:bodyPr>
          <a:lstStyle/>
          <a:p>
            <a:pPr lvl="0">
              <a:defRPr/>
            </a:pPr>
            <a:r>
              <a:rPr lang="en-US" altLang="zh-CN" sz="2000" b="1" dirty="0">
                <a:solidFill>
                  <a:srgbClr val="119ABC"/>
                </a:solidFill>
                <a:latin typeface="PingFangSC-Light"/>
              </a:rPr>
              <a:t>Clean Data from </a:t>
            </a:r>
            <a:r>
              <a:rPr lang="en-US" altLang="zh-CN" sz="2000" b="1" dirty="0" err="1">
                <a:solidFill>
                  <a:srgbClr val="119ABC"/>
                </a:solidFill>
                <a:latin typeface="PingFangSC-Light"/>
              </a:rPr>
              <a:t>Bilibili</a:t>
            </a:r>
            <a:endParaRPr lang="en-US" altLang="zh-CN" sz="2000" b="1" dirty="0">
              <a:solidFill>
                <a:srgbClr val="119ABC"/>
              </a:solidFill>
              <a:latin typeface="PingFangSC-Light"/>
            </a:endParaRPr>
          </a:p>
        </p:txBody>
      </p:sp>
      <p:sp>
        <p:nvSpPr>
          <p:cNvPr id="22" name="矩形 21">
            <a:extLst>
              <a:ext uri="{FF2B5EF4-FFF2-40B4-BE49-F238E27FC236}">
                <a16:creationId xmlns:a16="http://schemas.microsoft.com/office/drawing/2014/main" id="{897D3E94-2BE5-43E2-AAE0-4C4124E272F9}"/>
              </a:ext>
            </a:extLst>
          </p:cNvPr>
          <p:cNvSpPr/>
          <p:nvPr/>
        </p:nvSpPr>
        <p:spPr>
          <a:xfrm>
            <a:off x="2154257" y="3288322"/>
            <a:ext cx="2787943" cy="400110"/>
          </a:xfrm>
          <a:prstGeom prst="rect">
            <a:avLst/>
          </a:prstGeom>
        </p:spPr>
        <p:txBody>
          <a:bodyPr wrap="none">
            <a:spAutoFit/>
          </a:bodyPr>
          <a:lstStyle/>
          <a:p>
            <a:pPr lvl="0">
              <a:defRPr/>
            </a:pPr>
            <a:r>
              <a:rPr lang="en-US" altLang="zh-CN" sz="2000" b="1" dirty="0">
                <a:solidFill>
                  <a:srgbClr val="119ABC"/>
                </a:solidFill>
                <a:latin typeface="PingFangSC-Light"/>
              </a:rPr>
              <a:t>Clean Data from </a:t>
            </a:r>
            <a:r>
              <a:rPr lang="en-US" altLang="zh-CN" sz="2000" b="1" dirty="0" err="1">
                <a:solidFill>
                  <a:srgbClr val="119ABC"/>
                </a:solidFill>
                <a:latin typeface="PingFangSC-Light"/>
              </a:rPr>
              <a:t>Bouban</a:t>
            </a:r>
            <a:endParaRPr lang="en-US" altLang="zh-CN" sz="2000" b="1" dirty="0">
              <a:solidFill>
                <a:srgbClr val="119ABC"/>
              </a:solidFill>
              <a:latin typeface="PingFangSC-Light"/>
            </a:endParaRPr>
          </a:p>
        </p:txBody>
      </p:sp>
      <p:sp>
        <p:nvSpPr>
          <p:cNvPr id="23" name="矩形 22">
            <a:extLst>
              <a:ext uri="{FF2B5EF4-FFF2-40B4-BE49-F238E27FC236}">
                <a16:creationId xmlns:a16="http://schemas.microsoft.com/office/drawing/2014/main" id="{D58277EA-165A-4673-B4BB-526047F9CEC1}"/>
              </a:ext>
            </a:extLst>
          </p:cNvPr>
          <p:cNvSpPr/>
          <p:nvPr/>
        </p:nvSpPr>
        <p:spPr>
          <a:xfrm>
            <a:off x="2130388" y="4910429"/>
            <a:ext cx="2656946" cy="400110"/>
          </a:xfrm>
          <a:prstGeom prst="rect">
            <a:avLst/>
          </a:prstGeom>
        </p:spPr>
        <p:txBody>
          <a:bodyPr wrap="none">
            <a:spAutoFit/>
          </a:bodyPr>
          <a:lstStyle/>
          <a:p>
            <a:pPr lvl="0">
              <a:defRPr/>
            </a:pPr>
            <a:r>
              <a:rPr lang="en-US" altLang="zh-CN" sz="2000" b="1" dirty="0">
                <a:solidFill>
                  <a:srgbClr val="119ABC"/>
                </a:solidFill>
                <a:latin typeface="PingFangSC-Light"/>
              </a:rPr>
              <a:t>Clean Data from Weibo</a:t>
            </a:r>
          </a:p>
        </p:txBody>
      </p:sp>
      <p:pic>
        <p:nvPicPr>
          <p:cNvPr id="28" name="图片 27">
            <a:extLst>
              <a:ext uri="{FF2B5EF4-FFF2-40B4-BE49-F238E27FC236}">
                <a16:creationId xmlns:a16="http://schemas.microsoft.com/office/drawing/2014/main" id="{5617B7CE-2BA0-40A3-8BF9-1268C80483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9" y="1873850"/>
            <a:ext cx="1825377" cy="899413"/>
          </a:xfrm>
          <a:prstGeom prst="rect">
            <a:avLst/>
          </a:prstGeom>
        </p:spPr>
      </p:pic>
      <p:pic>
        <p:nvPicPr>
          <p:cNvPr id="30" name="图片 29">
            <a:extLst>
              <a:ext uri="{FF2B5EF4-FFF2-40B4-BE49-F238E27FC236}">
                <a16:creationId xmlns:a16="http://schemas.microsoft.com/office/drawing/2014/main" id="{F0620989-5B0C-4388-A41E-8248D0EF28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287" y="3876781"/>
            <a:ext cx="1644735" cy="571529"/>
          </a:xfrm>
          <a:prstGeom prst="rect">
            <a:avLst/>
          </a:prstGeom>
        </p:spPr>
      </p:pic>
      <p:pic>
        <p:nvPicPr>
          <p:cNvPr id="32" name="图片 31">
            <a:extLst>
              <a:ext uri="{FF2B5EF4-FFF2-40B4-BE49-F238E27FC236}">
                <a16:creationId xmlns:a16="http://schemas.microsoft.com/office/drawing/2014/main" id="{83B996C1-2AC8-442E-82BF-B6729376BB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17" y="5701323"/>
            <a:ext cx="1264877" cy="530432"/>
          </a:xfrm>
          <a:prstGeom prst="rect">
            <a:avLst/>
          </a:prstGeom>
        </p:spPr>
      </p:pic>
      <p:sp>
        <p:nvSpPr>
          <p:cNvPr id="33" name="文本框 32">
            <a:extLst>
              <a:ext uri="{FF2B5EF4-FFF2-40B4-BE49-F238E27FC236}">
                <a16:creationId xmlns:a16="http://schemas.microsoft.com/office/drawing/2014/main" id="{F481ABB9-65D8-45E7-91CE-86DA8A46B633}"/>
              </a:ext>
            </a:extLst>
          </p:cNvPr>
          <p:cNvSpPr txBox="1"/>
          <p:nvPr/>
        </p:nvSpPr>
        <p:spPr>
          <a:xfrm>
            <a:off x="10985389" y="6314480"/>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noProof="0" dirty="0">
                <a:solidFill>
                  <a:prstClr val="white"/>
                </a:solidFill>
                <a:latin typeface="Calibri" panose="020F0502020204030204"/>
                <a:ea typeface="宋体" panose="02010600030101010101" pitchFamily="2" charset="-122"/>
              </a:rPr>
              <a:t>10</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37" name="图片 36">
            <a:extLst>
              <a:ext uri="{FF2B5EF4-FFF2-40B4-BE49-F238E27FC236}">
                <a16:creationId xmlns:a16="http://schemas.microsoft.com/office/drawing/2014/main" id="{BD5C9B5F-16C7-4873-B70B-D717FF1828D0}"/>
              </a:ext>
            </a:extLst>
          </p:cNvPr>
          <p:cNvPicPr>
            <a:picLocks noChangeAspect="1"/>
          </p:cNvPicPr>
          <p:nvPr/>
        </p:nvPicPr>
        <p:blipFill>
          <a:blip r:embed="rId10"/>
          <a:stretch>
            <a:fillRect/>
          </a:stretch>
        </p:blipFill>
        <p:spPr>
          <a:xfrm>
            <a:off x="9340608" y="4273033"/>
            <a:ext cx="2196099" cy="2069657"/>
          </a:xfrm>
          <a:prstGeom prst="rect">
            <a:avLst/>
          </a:prstGeom>
        </p:spPr>
      </p:pic>
      <p:pic>
        <p:nvPicPr>
          <p:cNvPr id="39" name="图片 38">
            <a:extLst>
              <a:ext uri="{FF2B5EF4-FFF2-40B4-BE49-F238E27FC236}">
                <a16:creationId xmlns:a16="http://schemas.microsoft.com/office/drawing/2014/main" id="{6EF68702-8768-431A-946E-56F597216729}"/>
              </a:ext>
            </a:extLst>
          </p:cNvPr>
          <p:cNvPicPr>
            <a:picLocks noChangeAspect="1"/>
          </p:cNvPicPr>
          <p:nvPr/>
        </p:nvPicPr>
        <p:blipFill>
          <a:blip r:embed="rId11"/>
          <a:stretch>
            <a:fillRect/>
          </a:stretch>
        </p:blipFill>
        <p:spPr>
          <a:xfrm>
            <a:off x="8957733" y="1746792"/>
            <a:ext cx="2715179" cy="2184788"/>
          </a:xfrm>
          <a:prstGeom prst="rect">
            <a:avLst/>
          </a:prstGeom>
        </p:spPr>
      </p:pic>
      <p:sp>
        <p:nvSpPr>
          <p:cNvPr id="40" name="矩形 39">
            <a:extLst>
              <a:ext uri="{FF2B5EF4-FFF2-40B4-BE49-F238E27FC236}">
                <a16:creationId xmlns:a16="http://schemas.microsoft.com/office/drawing/2014/main" id="{CCC9FE36-8BC5-4226-86F1-7B2F92F74A2C}"/>
              </a:ext>
            </a:extLst>
          </p:cNvPr>
          <p:cNvSpPr/>
          <p:nvPr/>
        </p:nvSpPr>
        <p:spPr>
          <a:xfrm>
            <a:off x="9153959" y="1333996"/>
            <a:ext cx="2229328" cy="400110"/>
          </a:xfrm>
          <a:prstGeom prst="rect">
            <a:avLst/>
          </a:prstGeom>
        </p:spPr>
        <p:txBody>
          <a:bodyPr wrap="none">
            <a:spAutoFit/>
          </a:bodyPr>
          <a:lstStyle/>
          <a:p>
            <a:pPr lvl="0">
              <a:defRPr/>
            </a:pPr>
            <a:r>
              <a:rPr lang="en-US" altLang="zh-CN" sz="2000" b="1" dirty="0" err="1">
                <a:solidFill>
                  <a:srgbClr val="119ABC"/>
                </a:solidFill>
                <a:latin typeface="PingFangSC-Light"/>
              </a:rPr>
              <a:t>Douban</a:t>
            </a:r>
            <a:r>
              <a:rPr lang="en-US" altLang="zh-CN" sz="2000" b="1" dirty="0">
                <a:solidFill>
                  <a:srgbClr val="119ABC"/>
                </a:solidFill>
                <a:latin typeface="PingFangSC-Light"/>
              </a:rPr>
              <a:t> Comments</a:t>
            </a:r>
          </a:p>
        </p:txBody>
      </p:sp>
      <p:sp>
        <p:nvSpPr>
          <p:cNvPr id="41" name="矩形 40">
            <a:extLst>
              <a:ext uri="{FF2B5EF4-FFF2-40B4-BE49-F238E27FC236}">
                <a16:creationId xmlns:a16="http://schemas.microsoft.com/office/drawing/2014/main" id="{24EDFE28-C541-44BE-A8EE-5E163CD604F0}"/>
              </a:ext>
            </a:extLst>
          </p:cNvPr>
          <p:cNvSpPr/>
          <p:nvPr/>
        </p:nvSpPr>
        <p:spPr>
          <a:xfrm>
            <a:off x="9324742" y="3907794"/>
            <a:ext cx="1660647" cy="400110"/>
          </a:xfrm>
          <a:prstGeom prst="rect">
            <a:avLst/>
          </a:prstGeom>
        </p:spPr>
        <p:txBody>
          <a:bodyPr wrap="none">
            <a:spAutoFit/>
          </a:bodyPr>
          <a:lstStyle/>
          <a:p>
            <a:pPr lvl="0">
              <a:defRPr/>
            </a:pPr>
            <a:r>
              <a:rPr lang="en-US" altLang="zh-CN" sz="2000" b="1" dirty="0" err="1">
                <a:solidFill>
                  <a:srgbClr val="119ABC"/>
                </a:solidFill>
                <a:latin typeface="PingFangSC-Light"/>
              </a:rPr>
              <a:t>Bilbili</a:t>
            </a:r>
            <a:r>
              <a:rPr lang="en-US" altLang="zh-CN" sz="2000" b="1" dirty="0">
                <a:solidFill>
                  <a:srgbClr val="119ABC"/>
                </a:solidFill>
                <a:latin typeface="PingFangSC-Light"/>
              </a:rPr>
              <a:t> Barrage</a:t>
            </a:r>
          </a:p>
        </p:txBody>
      </p:sp>
      <p:sp>
        <p:nvSpPr>
          <p:cNvPr id="42" name="矩形 41">
            <a:extLst>
              <a:ext uri="{FF2B5EF4-FFF2-40B4-BE49-F238E27FC236}">
                <a16:creationId xmlns:a16="http://schemas.microsoft.com/office/drawing/2014/main" id="{8C017B45-B07F-4C91-A2B5-849698962E70}"/>
              </a:ext>
            </a:extLst>
          </p:cNvPr>
          <p:cNvSpPr/>
          <p:nvPr/>
        </p:nvSpPr>
        <p:spPr>
          <a:xfrm>
            <a:off x="257287" y="531598"/>
            <a:ext cx="11528861" cy="880369"/>
          </a:xfrm>
          <a:prstGeom prst="rect">
            <a:avLst/>
          </a:prstGeom>
        </p:spPr>
        <p:txBody>
          <a:bodyPr wrap="square">
            <a:spAutoFit/>
          </a:bodyPr>
          <a:lstStyle/>
          <a:p>
            <a:pPr>
              <a:lnSpc>
                <a:spcPct val="150000"/>
              </a:lnSpc>
            </a:pPr>
            <a:r>
              <a:rPr lang="en-US" altLang="zh-CN" kern="100" dirty="0">
                <a:latin typeface="Calibri" panose="020F0502020204030204" pitchFamily="34" charset="0"/>
                <a:ea typeface="宋体" panose="02010600030101010101" pitchFamily="2" charset="-122"/>
                <a:cs typeface="Times New Roman" panose="02020603050405020304" pitchFamily="18" charset="0"/>
              </a:rPr>
              <a:t>Data source: </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Bilibili</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Douban</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and Weibo. </a:t>
            </a:r>
          </a:p>
          <a:p>
            <a:pPr>
              <a:lnSpc>
                <a:spcPct val="150000"/>
              </a:lnSpc>
            </a:pPr>
            <a:r>
              <a:rPr lang="en-US" altLang="zh-CN" kern="100" dirty="0">
                <a:latin typeface="Calibri" panose="020F0502020204030204" pitchFamily="34" charset="0"/>
                <a:ea typeface="宋体" panose="02010600030101010101" pitchFamily="2" charset="-122"/>
                <a:cs typeface="Times New Roman" panose="02020603050405020304" pitchFamily="18" charset="0"/>
              </a:rPr>
              <a:t>Generated data: 3 raw data worksheets, 3 clean data (extracted from corresponding raw data) worksheets and 2 text files.</a:t>
            </a:r>
          </a:p>
        </p:txBody>
      </p:sp>
      <p:sp>
        <p:nvSpPr>
          <p:cNvPr id="12" name="Shape 1875">
            <a:extLst>
              <a:ext uri="{FF2B5EF4-FFF2-40B4-BE49-F238E27FC236}">
                <a16:creationId xmlns:a16="http://schemas.microsoft.com/office/drawing/2014/main" id="{5DAC90A0-E735-4453-BAF0-ACCC2E462695}"/>
              </a:ext>
            </a:extLst>
          </p:cNvPr>
          <p:cNvSpPr/>
          <p:nvPr/>
        </p:nvSpPr>
        <p:spPr>
          <a:xfrm>
            <a:off x="10268623" y="6298702"/>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Tree>
    <p:extLst>
      <p:ext uri="{BB962C8B-B14F-4D97-AF65-F5344CB8AC3E}">
        <p14:creationId xmlns:p14="http://schemas.microsoft.com/office/powerpoint/2010/main" val="2462620889"/>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400" fill="hold"/>
                                        <p:tgtEl>
                                          <p:spTgt spid="12"/>
                                        </p:tgtEl>
                                        <p:attrNameLst>
                                          <p:attrName>ppt_x</p:attrName>
                                        </p:attrNameLst>
                                      </p:cBhvr>
                                      <p:tavLst>
                                        <p:tav tm="0">
                                          <p:val>
                                            <p:strVal val="#ppt_x"/>
                                          </p:val>
                                        </p:tav>
                                        <p:tav tm="100000">
                                          <p:val>
                                            <p:strVal val="#ppt_x"/>
                                          </p:val>
                                        </p:tav>
                                      </p:tavLst>
                                    </p:anim>
                                    <p:anim calcmode="lin" valueType="num">
                                      <p:cBhvr additive="base">
                                        <p:cTn id="8" dur="1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400" fill="hold"/>
                                        <p:tgtEl>
                                          <p:spTgt spid="13"/>
                                        </p:tgtEl>
                                        <p:attrNameLst>
                                          <p:attrName>ppt_x</p:attrName>
                                        </p:attrNameLst>
                                      </p:cBhvr>
                                      <p:tavLst>
                                        <p:tav tm="0">
                                          <p:val>
                                            <p:strVal val="#ppt_x"/>
                                          </p:val>
                                        </p:tav>
                                        <p:tav tm="100000">
                                          <p:val>
                                            <p:strVal val="#ppt_x"/>
                                          </p:val>
                                        </p:tav>
                                      </p:tavLst>
                                    </p:anim>
                                    <p:anim calcmode="lin" valueType="num">
                                      <p:cBhvr additive="base">
                                        <p:cTn id="12" dur="1400" fill="hold"/>
                                        <p:tgtEl>
                                          <p:spTgt spid="13"/>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800"/>
                                  </p:stCondLst>
                                  <p:childTnLst>
                                    <p:set>
                                      <p:cBhvr>
                                        <p:cTn id="14" dur="1" fill="hold">
                                          <p:stCondLst>
                                            <p:cond delay="0"/>
                                          </p:stCondLst>
                                        </p:cTn>
                                        <p:tgtEl>
                                          <p:spTgt spid="33"/>
                                        </p:tgtEl>
                                        <p:attrNameLst>
                                          <p:attrName>style.visibility</p:attrName>
                                        </p:attrNameLst>
                                      </p:cBhvr>
                                      <p:to>
                                        <p:strVal val="visible"/>
                                      </p:to>
                                    </p:set>
                                    <p:animEffect transition="in" filter="randombar(horizontal)">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3"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F188F38-F27F-4CC3-A118-2079477A36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61017" y="3147110"/>
            <a:ext cx="4662896" cy="3710890"/>
          </a:xfrm>
          <a:prstGeom prst="rect">
            <a:avLst/>
          </a:prstGeom>
          <a:noFill/>
          <a:ln>
            <a:noFill/>
          </a:ln>
        </p:spPr>
      </p:pic>
      <p:sp>
        <p:nvSpPr>
          <p:cNvPr id="8" name="矩形 7">
            <a:extLst>
              <a:ext uri="{FF2B5EF4-FFF2-40B4-BE49-F238E27FC236}">
                <a16:creationId xmlns:a16="http://schemas.microsoft.com/office/drawing/2014/main" id="{12DB2929-21A6-4F8B-B676-A5F5D2889EB1}"/>
              </a:ext>
            </a:extLst>
          </p:cNvPr>
          <p:cNvSpPr/>
          <p:nvPr/>
        </p:nvSpPr>
        <p:spPr>
          <a:xfrm>
            <a:off x="4123315" y="108724"/>
            <a:ext cx="7951860" cy="584775"/>
          </a:xfrm>
          <a:prstGeom prst="rect">
            <a:avLst/>
          </a:prstGeom>
        </p:spPr>
        <p:txBody>
          <a:bodyPr wrap="square">
            <a:spAutoFit/>
          </a:bodyPr>
          <a:lstStyle/>
          <a:p>
            <a:pPr>
              <a:defRPr/>
            </a:pPr>
            <a:r>
              <a:rPr lang="en-US" altLang="zh-CN" sz="3200" b="1" dirty="0">
                <a:solidFill>
                  <a:srgbClr val="119ABC"/>
                </a:solidFill>
                <a:latin typeface="Times New Roman" panose="02020603050405020304" pitchFamily="18" charset="0"/>
                <a:ea typeface="+mj-ea"/>
                <a:cs typeface="Times New Roman" panose="02020603050405020304" pitchFamily="18" charset="0"/>
              </a:rPr>
              <a:t>Sample Analysis(b1:num_views/video)</a:t>
            </a:r>
            <a:endParaRPr lang="zh-CN" altLang="en-US" sz="3200" b="1" dirty="0">
              <a:solidFill>
                <a:srgbClr val="119ABC"/>
              </a:solidFill>
              <a:latin typeface="Times New Roman" panose="02020603050405020304" pitchFamily="18" charset="0"/>
              <a:ea typeface="+mj-ea"/>
              <a:cs typeface="Times New Roman" panose="02020603050405020304" pitchFamily="18" charset="0"/>
            </a:endParaRPr>
          </a:p>
        </p:txBody>
      </p:sp>
      <p:pic>
        <p:nvPicPr>
          <p:cNvPr id="2" name="图片 1">
            <a:extLst>
              <a:ext uri="{FF2B5EF4-FFF2-40B4-BE49-F238E27FC236}">
                <a16:creationId xmlns:a16="http://schemas.microsoft.com/office/drawing/2014/main" id="{9499E951-5310-4CC5-9056-3123B33E685E}"/>
              </a:ext>
            </a:extLst>
          </p:cNvPr>
          <p:cNvPicPr>
            <a:picLocks noChangeAspect="1"/>
          </p:cNvPicPr>
          <p:nvPr/>
        </p:nvPicPr>
        <p:blipFill>
          <a:blip r:embed="rId3"/>
          <a:stretch>
            <a:fillRect/>
          </a:stretch>
        </p:blipFill>
        <p:spPr>
          <a:xfrm>
            <a:off x="313598" y="6451934"/>
            <a:ext cx="1619250" cy="295275"/>
          </a:xfrm>
          <a:prstGeom prst="rect">
            <a:avLst/>
          </a:prstGeom>
        </p:spPr>
      </p:pic>
      <p:pic>
        <p:nvPicPr>
          <p:cNvPr id="3" name="图片 2">
            <a:extLst>
              <a:ext uri="{FF2B5EF4-FFF2-40B4-BE49-F238E27FC236}">
                <a16:creationId xmlns:a16="http://schemas.microsoft.com/office/drawing/2014/main" id="{6F584102-54B2-4FB5-9A56-A8E223B591E4}"/>
              </a:ext>
            </a:extLst>
          </p:cNvPr>
          <p:cNvPicPr>
            <a:picLocks noChangeAspect="1"/>
          </p:cNvPicPr>
          <p:nvPr/>
        </p:nvPicPr>
        <p:blipFill>
          <a:blip r:embed="rId3"/>
          <a:stretch>
            <a:fillRect/>
          </a:stretch>
        </p:blipFill>
        <p:spPr>
          <a:xfrm>
            <a:off x="5286374" y="6416973"/>
            <a:ext cx="1619250" cy="295275"/>
          </a:xfrm>
          <a:prstGeom prst="rect">
            <a:avLst/>
          </a:prstGeom>
        </p:spPr>
      </p:pic>
      <p:sp>
        <p:nvSpPr>
          <p:cNvPr id="12" name="Shape 1875">
            <a:extLst>
              <a:ext uri="{FF2B5EF4-FFF2-40B4-BE49-F238E27FC236}">
                <a16:creationId xmlns:a16="http://schemas.microsoft.com/office/drawing/2014/main" id="{5DAC90A0-E735-4453-BAF0-ACCC2E462695}"/>
              </a:ext>
            </a:extLst>
          </p:cNvPr>
          <p:cNvSpPr/>
          <p:nvPr/>
        </p:nvSpPr>
        <p:spPr>
          <a:xfrm>
            <a:off x="10268623"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13" name="Shape 1876">
            <a:extLst>
              <a:ext uri="{FF2B5EF4-FFF2-40B4-BE49-F238E27FC236}">
                <a16:creationId xmlns:a16="http://schemas.microsoft.com/office/drawing/2014/main" id="{EFD2A9B4-D078-4B06-9BEA-61499F2779AB}"/>
              </a:ext>
            </a:extLst>
          </p:cNvPr>
          <p:cNvSpPr/>
          <p:nvPr/>
        </p:nvSpPr>
        <p:spPr>
          <a:xfrm>
            <a:off x="10887188"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pic>
        <p:nvPicPr>
          <p:cNvPr id="4" name="图片 3">
            <a:extLst>
              <a:ext uri="{FF2B5EF4-FFF2-40B4-BE49-F238E27FC236}">
                <a16:creationId xmlns:a16="http://schemas.microsoft.com/office/drawing/2014/main" id="{A0743D3B-784F-47A7-8EB1-83A23D351F98}"/>
              </a:ext>
            </a:extLst>
          </p:cNvPr>
          <p:cNvPicPr>
            <a:picLocks noChangeAspect="1"/>
          </p:cNvPicPr>
          <p:nvPr/>
        </p:nvPicPr>
        <p:blipFill>
          <a:blip r:embed="rId4"/>
          <a:stretch>
            <a:fillRect/>
          </a:stretch>
        </p:blipFill>
        <p:spPr>
          <a:xfrm>
            <a:off x="0" y="23970"/>
            <a:ext cx="3907906" cy="3394040"/>
          </a:xfrm>
          <a:prstGeom prst="rect">
            <a:avLst/>
          </a:prstGeom>
        </p:spPr>
      </p:pic>
      <p:pic>
        <p:nvPicPr>
          <p:cNvPr id="18" name="图片 17">
            <a:extLst>
              <a:ext uri="{FF2B5EF4-FFF2-40B4-BE49-F238E27FC236}">
                <a16:creationId xmlns:a16="http://schemas.microsoft.com/office/drawing/2014/main" id="{BED6E07F-ABD0-4AD8-AF55-249BBAF9C2F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1105" y="3340750"/>
            <a:ext cx="3907906" cy="3200400"/>
          </a:xfrm>
          <a:prstGeom prst="rect">
            <a:avLst/>
          </a:prstGeom>
          <a:noFill/>
          <a:ln>
            <a:noFill/>
          </a:ln>
        </p:spPr>
      </p:pic>
      <p:pic>
        <p:nvPicPr>
          <p:cNvPr id="20" name="图片 19">
            <a:extLst>
              <a:ext uri="{FF2B5EF4-FFF2-40B4-BE49-F238E27FC236}">
                <a16:creationId xmlns:a16="http://schemas.microsoft.com/office/drawing/2014/main" id="{DE8DA806-91B6-485A-80A7-4E94286C3FA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703750" y="3763655"/>
            <a:ext cx="4488250" cy="2233724"/>
          </a:xfrm>
          <a:prstGeom prst="rect">
            <a:avLst/>
          </a:prstGeom>
          <a:noFill/>
          <a:ln>
            <a:noFill/>
          </a:ln>
        </p:spPr>
      </p:pic>
      <p:sp>
        <p:nvSpPr>
          <p:cNvPr id="21" name="矩形 20">
            <a:extLst>
              <a:ext uri="{FF2B5EF4-FFF2-40B4-BE49-F238E27FC236}">
                <a16:creationId xmlns:a16="http://schemas.microsoft.com/office/drawing/2014/main" id="{8102AFBE-D5A6-4AE9-8CA7-5BC21DA09DBA}"/>
              </a:ext>
            </a:extLst>
          </p:cNvPr>
          <p:cNvSpPr/>
          <p:nvPr/>
        </p:nvSpPr>
        <p:spPr>
          <a:xfrm>
            <a:off x="4123315" y="1031781"/>
            <a:ext cx="7694437" cy="1631216"/>
          </a:xfrm>
          <a:prstGeom prst="rect">
            <a:avLst/>
          </a:prstGeom>
        </p:spPr>
        <p:txBody>
          <a:bodyPr wrap="square">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From the distribution chart of playback volume, we observe that most of the playback volume of this part of the video is concentrated in 0.3million-1million, and a small part of the video playback volume is above 10 million.</a:t>
            </a: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Through analysis, we score b2, Jackson Yi's b2(</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num_views</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score is </a:t>
            </a:r>
            <a:r>
              <a:rPr lang="en-US" altLang="zh-CN" sz="28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5.44</a:t>
            </a:r>
            <a:r>
              <a:rPr lang="en-US" altLang="zh-CN" sz="2800" b="1"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28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4629080D-5BB2-4AD1-BFF7-7BBEAC82635A}"/>
              </a:ext>
            </a:extLst>
          </p:cNvPr>
          <p:cNvSpPr/>
          <p:nvPr/>
        </p:nvSpPr>
        <p:spPr>
          <a:xfrm>
            <a:off x="7823913" y="3149322"/>
            <a:ext cx="4488250" cy="584775"/>
          </a:xfrm>
          <a:prstGeom prst="rect">
            <a:avLst/>
          </a:prstGeom>
        </p:spPr>
        <p:txBody>
          <a:bodyPr wrap="square">
            <a:spAutoFit/>
          </a:bodyPr>
          <a:lstStyle/>
          <a:p>
            <a:pPr>
              <a:defRPr/>
            </a:pPr>
            <a:r>
              <a:rPr lang="en-US" altLang="zh-CN" sz="3200" b="1" dirty="0">
                <a:solidFill>
                  <a:srgbClr val="119ABC"/>
                </a:solidFill>
                <a:latin typeface="微软雅黑" panose="020B0503020204020204" pitchFamily="34" charset="-122"/>
                <a:ea typeface="+mj-ea"/>
                <a:cs typeface="+mj-cs"/>
              </a:rPr>
              <a:t>Barrage word cloud</a:t>
            </a:r>
            <a:endParaRPr lang="zh-CN" altLang="en-US" sz="3200" b="1" dirty="0">
              <a:solidFill>
                <a:srgbClr val="119ABC"/>
              </a:solidFill>
              <a:latin typeface="微软雅黑" panose="020B0503020204020204" pitchFamily="34" charset="-122"/>
              <a:ea typeface="+mj-ea"/>
              <a:cs typeface="+mj-cs"/>
            </a:endParaRPr>
          </a:p>
        </p:txBody>
      </p:sp>
      <p:sp>
        <p:nvSpPr>
          <p:cNvPr id="14" name="矩形 13">
            <a:extLst>
              <a:ext uri="{FF2B5EF4-FFF2-40B4-BE49-F238E27FC236}">
                <a16:creationId xmlns:a16="http://schemas.microsoft.com/office/drawing/2014/main" id="{8E64C2A7-2817-4F85-B983-AF7811725B72}"/>
              </a:ext>
            </a:extLst>
          </p:cNvPr>
          <p:cNvSpPr/>
          <p:nvPr/>
        </p:nvSpPr>
        <p:spPr>
          <a:xfrm>
            <a:off x="1543742" y="6519446"/>
            <a:ext cx="10049947" cy="338554"/>
          </a:xfrm>
          <a:prstGeom prst="rect">
            <a:avLst/>
          </a:prstGeom>
        </p:spPr>
        <p:txBody>
          <a:bodyPr wrap="square">
            <a:spAutoFit/>
          </a:bodyPr>
          <a:lstStyle/>
          <a:p>
            <a:pPr algn="just"/>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Figure1                                                          Figure2                                                                    Figure3</a:t>
            </a:r>
            <a:endPar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F8E256C2-DB0E-4CFB-9D1D-3FF0CFA9102B}"/>
              </a:ext>
            </a:extLst>
          </p:cNvPr>
          <p:cNvSpPr txBox="1"/>
          <p:nvPr/>
        </p:nvSpPr>
        <p:spPr>
          <a:xfrm>
            <a:off x="10985389" y="6314480"/>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11</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63038882"/>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400" fill="hold"/>
                                        <p:tgtEl>
                                          <p:spTgt spid="12"/>
                                        </p:tgtEl>
                                        <p:attrNameLst>
                                          <p:attrName>ppt_x</p:attrName>
                                        </p:attrNameLst>
                                      </p:cBhvr>
                                      <p:tavLst>
                                        <p:tav tm="0">
                                          <p:val>
                                            <p:strVal val="#ppt_x"/>
                                          </p:val>
                                        </p:tav>
                                        <p:tav tm="100000">
                                          <p:val>
                                            <p:strVal val="#ppt_x"/>
                                          </p:val>
                                        </p:tav>
                                      </p:tavLst>
                                    </p:anim>
                                    <p:anim calcmode="lin" valueType="num">
                                      <p:cBhvr additive="base">
                                        <p:cTn id="8" dur="1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400" fill="hold"/>
                                        <p:tgtEl>
                                          <p:spTgt spid="13"/>
                                        </p:tgtEl>
                                        <p:attrNameLst>
                                          <p:attrName>ppt_x</p:attrName>
                                        </p:attrNameLst>
                                      </p:cBhvr>
                                      <p:tavLst>
                                        <p:tav tm="0">
                                          <p:val>
                                            <p:strVal val="#ppt_x"/>
                                          </p:val>
                                        </p:tav>
                                        <p:tav tm="100000">
                                          <p:val>
                                            <p:strVal val="#ppt_x"/>
                                          </p:val>
                                        </p:tav>
                                      </p:tavLst>
                                    </p:anim>
                                    <p:anim calcmode="lin" valueType="num">
                                      <p:cBhvr additive="base">
                                        <p:cTn id="12" dur="1400" fill="hold"/>
                                        <p:tgtEl>
                                          <p:spTgt spid="13"/>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80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2DB2929-21A6-4F8B-B676-A5F5D2889EB1}"/>
              </a:ext>
            </a:extLst>
          </p:cNvPr>
          <p:cNvSpPr/>
          <p:nvPr/>
        </p:nvSpPr>
        <p:spPr>
          <a:xfrm>
            <a:off x="3907906" y="145201"/>
            <a:ext cx="8374802" cy="523220"/>
          </a:xfrm>
          <a:prstGeom prst="rect">
            <a:avLst/>
          </a:prstGeom>
        </p:spPr>
        <p:txBody>
          <a:bodyPr wrap="square">
            <a:spAutoFit/>
          </a:bodyPr>
          <a:lstStyle/>
          <a:p>
            <a:pPr>
              <a:defRPr/>
            </a:pPr>
            <a:r>
              <a:rPr lang="en-US" altLang="zh-CN" sz="2800" b="1" dirty="0">
                <a:solidFill>
                  <a:srgbClr val="119ABC"/>
                </a:solidFill>
                <a:latin typeface="Times New Roman" panose="02020603050405020304" pitchFamily="18" charset="0"/>
                <a:ea typeface="+mj-ea"/>
                <a:cs typeface="Times New Roman" panose="02020603050405020304" pitchFamily="18" charset="0"/>
              </a:rPr>
              <a:t>Sample Analysis(w1:weibo_type</a:t>
            </a:r>
            <a:r>
              <a:rPr lang="zh-CN" altLang="en-US" sz="2800" b="1" dirty="0">
                <a:solidFill>
                  <a:srgbClr val="119ABC"/>
                </a:solidFill>
                <a:latin typeface="Times New Roman" panose="02020603050405020304" pitchFamily="18" charset="0"/>
                <a:ea typeface="+mj-ea"/>
                <a:cs typeface="Times New Roman" panose="02020603050405020304" pitchFamily="18" charset="0"/>
              </a:rPr>
              <a:t>，</a:t>
            </a:r>
            <a:r>
              <a:rPr lang="en-US" altLang="zh-CN" sz="2800" b="1" dirty="0">
                <a:solidFill>
                  <a:srgbClr val="119ABC"/>
                </a:solidFill>
                <a:latin typeface="Times New Roman" panose="02020603050405020304" pitchFamily="18" charset="0"/>
                <a:ea typeface="+mj-ea"/>
                <a:cs typeface="Times New Roman" panose="02020603050405020304" pitchFamily="18" charset="0"/>
              </a:rPr>
              <a:t>w2:weibo_content)</a:t>
            </a:r>
            <a:endParaRPr lang="zh-CN" altLang="en-US" sz="2800" b="1" dirty="0">
              <a:solidFill>
                <a:srgbClr val="119ABC"/>
              </a:solidFill>
              <a:latin typeface="Times New Roman" panose="02020603050405020304" pitchFamily="18" charset="0"/>
              <a:ea typeface="+mj-ea"/>
              <a:cs typeface="Times New Roman" panose="02020603050405020304" pitchFamily="18" charset="0"/>
            </a:endParaRPr>
          </a:p>
        </p:txBody>
      </p:sp>
      <p:pic>
        <p:nvPicPr>
          <p:cNvPr id="2" name="图片 1">
            <a:extLst>
              <a:ext uri="{FF2B5EF4-FFF2-40B4-BE49-F238E27FC236}">
                <a16:creationId xmlns:a16="http://schemas.microsoft.com/office/drawing/2014/main" id="{9499E951-5310-4CC5-9056-3123B33E685E}"/>
              </a:ext>
            </a:extLst>
          </p:cNvPr>
          <p:cNvPicPr>
            <a:picLocks noChangeAspect="1"/>
          </p:cNvPicPr>
          <p:nvPr/>
        </p:nvPicPr>
        <p:blipFill>
          <a:blip r:embed="rId2"/>
          <a:stretch>
            <a:fillRect/>
          </a:stretch>
        </p:blipFill>
        <p:spPr>
          <a:xfrm>
            <a:off x="313598" y="6451934"/>
            <a:ext cx="1619250" cy="295275"/>
          </a:xfrm>
          <a:prstGeom prst="rect">
            <a:avLst/>
          </a:prstGeom>
        </p:spPr>
      </p:pic>
      <p:pic>
        <p:nvPicPr>
          <p:cNvPr id="3" name="图片 2">
            <a:extLst>
              <a:ext uri="{FF2B5EF4-FFF2-40B4-BE49-F238E27FC236}">
                <a16:creationId xmlns:a16="http://schemas.microsoft.com/office/drawing/2014/main" id="{6F584102-54B2-4FB5-9A56-A8E223B591E4}"/>
              </a:ext>
            </a:extLst>
          </p:cNvPr>
          <p:cNvPicPr>
            <a:picLocks noChangeAspect="1"/>
          </p:cNvPicPr>
          <p:nvPr/>
        </p:nvPicPr>
        <p:blipFill>
          <a:blip r:embed="rId2"/>
          <a:stretch>
            <a:fillRect/>
          </a:stretch>
        </p:blipFill>
        <p:spPr>
          <a:xfrm>
            <a:off x="5286374" y="6416973"/>
            <a:ext cx="1619250" cy="295275"/>
          </a:xfrm>
          <a:prstGeom prst="rect">
            <a:avLst/>
          </a:prstGeom>
        </p:spPr>
      </p:pic>
      <p:sp>
        <p:nvSpPr>
          <p:cNvPr id="12" name="Shape 1875">
            <a:extLst>
              <a:ext uri="{FF2B5EF4-FFF2-40B4-BE49-F238E27FC236}">
                <a16:creationId xmlns:a16="http://schemas.microsoft.com/office/drawing/2014/main" id="{5DAC90A0-E735-4453-BAF0-ACCC2E462695}"/>
              </a:ext>
            </a:extLst>
          </p:cNvPr>
          <p:cNvSpPr/>
          <p:nvPr/>
        </p:nvSpPr>
        <p:spPr>
          <a:xfrm>
            <a:off x="10268623"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13" name="Shape 1876">
            <a:extLst>
              <a:ext uri="{FF2B5EF4-FFF2-40B4-BE49-F238E27FC236}">
                <a16:creationId xmlns:a16="http://schemas.microsoft.com/office/drawing/2014/main" id="{EFD2A9B4-D078-4B06-9BEA-61499F2779AB}"/>
              </a:ext>
            </a:extLst>
          </p:cNvPr>
          <p:cNvSpPr/>
          <p:nvPr/>
        </p:nvSpPr>
        <p:spPr>
          <a:xfrm>
            <a:off x="10887188"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17" name="文本框 16">
            <a:extLst>
              <a:ext uri="{FF2B5EF4-FFF2-40B4-BE49-F238E27FC236}">
                <a16:creationId xmlns:a16="http://schemas.microsoft.com/office/drawing/2014/main" id="{DB11544B-1324-4ADA-9B8A-4AFD6778E8F2}"/>
              </a:ext>
            </a:extLst>
          </p:cNvPr>
          <p:cNvSpPr txBox="1"/>
          <p:nvPr/>
        </p:nvSpPr>
        <p:spPr>
          <a:xfrm>
            <a:off x="10944312" y="6379944"/>
            <a:ext cx="5043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11</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A0743D3B-784F-47A7-8EB1-83A23D351F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3907906" cy="3428999"/>
          </a:xfrm>
          <a:prstGeom prst="rect">
            <a:avLst/>
          </a:prstGeom>
        </p:spPr>
      </p:pic>
      <p:sp>
        <p:nvSpPr>
          <p:cNvPr id="21" name="矩形 20">
            <a:extLst>
              <a:ext uri="{FF2B5EF4-FFF2-40B4-BE49-F238E27FC236}">
                <a16:creationId xmlns:a16="http://schemas.microsoft.com/office/drawing/2014/main" id="{8102AFBE-D5A6-4AE9-8CA7-5BC21DA09DBA}"/>
              </a:ext>
            </a:extLst>
          </p:cNvPr>
          <p:cNvSpPr/>
          <p:nvPr/>
        </p:nvSpPr>
        <p:spPr>
          <a:xfrm>
            <a:off x="3915781" y="804032"/>
            <a:ext cx="8366927" cy="2616101"/>
          </a:xfrm>
          <a:prstGeom prst="rect">
            <a:avLst/>
          </a:prstGeom>
        </p:spPr>
        <p:txBody>
          <a:bodyPr wrap="square">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W1 (type type): There are 3 types of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weibo</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repost/original without pic/original with pic</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The repost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weibo</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can be regarded as related to commercial activities.</a:t>
            </a: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From the figure1, we can see that the proportion of reposted Weibo accounted for 21.3%.So Yi’s w1 was assigned scores </a:t>
            </a:r>
            <a:r>
              <a:rPr lang="en-US" altLang="zh-CN" sz="28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2.13</a:t>
            </a:r>
            <a:r>
              <a:rPr lang="en-US" altLang="zh-CN" sz="2800" b="1" kern="100" dirty="0">
                <a:effectLst/>
                <a:latin typeface="Calibri" panose="020F0502020204030204" pitchFamily="34" charset="0"/>
                <a:ea typeface="宋体" panose="02010600030101010101" pitchFamily="2" charset="-122"/>
                <a:cs typeface="Times New Roman" panose="02020603050405020304" pitchFamily="18" charset="0"/>
              </a:rPr>
              <a:t>.</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W2(contents): The Weibo of @</a:t>
            </a:r>
            <a:r>
              <a:rPr lang="zh-CN" altLang="en-US" kern="100" dirty="0">
                <a:latin typeface="Calibri" panose="020F0502020204030204" pitchFamily="34" charset="0"/>
                <a:ea typeface="宋体" panose="02010600030101010101" pitchFamily="2" charset="-122"/>
                <a:cs typeface="Times New Roman" panose="02020603050405020304" pitchFamily="18" charset="0"/>
              </a:rPr>
              <a:t>和</a:t>
            </a:r>
            <a:r>
              <a:rPr lang="en-US" altLang="zh-CN" kern="100" dirty="0">
                <a:latin typeface="Calibri" panose="020F0502020204030204" pitchFamily="34" charset="0"/>
                <a:ea typeface="宋体" panose="02010600030101010101" pitchFamily="2" charset="-122"/>
                <a:cs typeface="Times New Roman" panose="02020603050405020304" pitchFamily="18" charset="0"/>
              </a:rPr>
              <a:t># is related to commercial activities.</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From the figure3, it can be seen that the proportion of Weibo with @</a:t>
            </a:r>
            <a:r>
              <a:rPr lang="zh-CN" altLang="en-US" kern="100" dirty="0">
                <a:latin typeface="Calibri" panose="020F0502020204030204" pitchFamily="34" charset="0"/>
                <a:ea typeface="宋体" panose="02010600030101010101" pitchFamily="2" charset="-122"/>
                <a:cs typeface="Times New Roman" panose="02020603050405020304" pitchFamily="18" charset="0"/>
              </a:rPr>
              <a:t>和</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accounts for 60.6%.So Yi’s w2 was assigned scores </a:t>
            </a:r>
            <a:r>
              <a:rPr lang="en-US" altLang="zh-CN" sz="28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6.06</a:t>
            </a:r>
            <a:r>
              <a:rPr lang="en-US" altLang="zh-CN" sz="1800" b="1" kern="100" dirty="0">
                <a:effectLst/>
                <a:latin typeface="Calibri" panose="020F0502020204030204" pitchFamily="34" charset="0"/>
                <a:ea typeface="宋体" panose="02010600030101010101" pitchFamily="2" charset="-122"/>
                <a:cs typeface="Times New Roman" panose="02020603050405020304" pitchFamily="18" charset="0"/>
              </a:rPr>
              <a:t>.</a:t>
            </a:r>
          </a:p>
        </p:txBody>
      </p:sp>
      <p:pic>
        <p:nvPicPr>
          <p:cNvPr id="23" name="图片 22">
            <a:extLst>
              <a:ext uri="{FF2B5EF4-FFF2-40B4-BE49-F238E27FC236}">
                <a16:creationId xmlns:a16="http://schemas.microsoft.com/office/drawing/2014/main" id="{E05745F5-8C96-497F-B0C8-2921975D4FC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640" y="3575011"/>
            <a:ext cx="3907906" cy="3137237"/>
          </a:xfrm>
          <a:prstGeom prst="rect">
            <a:avLst/>
          </a:prstGeom>
          <a:noFill/>
          <a:ln>
            <a:noFill/>
          </a:ln>
        </p:spPr>
      </p:pic>
      <p:pic>
        <p:nvPicPr>
          <p:cNvPr id="24" name="图片 23">
            <a:extLst>
              <a:ext uri="{FF2B5EF4-FFF2-40B4-BE49-F238E27FC236}">
                <a16:creationId xmlns:a16="http://schemas.microsoft.com/office/drawing/2014/main" id="{9C57FC43-6D94-4D52-8321-E113FDDD1B3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5335" y="3437867"/>
            <a:ext cx="4558761" cy="3359338"/>
          </a:xfrm>
          <a:prstGeom prst="rect">
            <a:avLst/>
          </a:prstGeom>
          <a:noFill/>
          <a:ln>
            <a:noFill/>
          </a:ln>
        </p:spPr>
      </p:pic>
      <p:pic>
        <p:nvPicPr>
          <p:cNvPr id="25" name="图片 24">
            <a:extLst>
              <a:ext uri="{FF2B5EF4-FFF2-40B4-BE49-F238E27FC236}">
                <a16:creationId xmlns:a16="http://schemas.microsoft.com/office/drawing/2014/main" id="{3F0C7234-2371-48EF-826C-B0820737165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9245" y="3618318"/>
            <a:ext cx="4119580" cy="3094481"/>
          </a:xfrm>
          <a:prstGeom prst="rect">
            <a:avLst/>
          </a:prstGeom>
          <a:noFill/>
          <a:ln>
            <a:noFill/>
          </a:ln>
        </p:spPr>
      </p:pic>
      <p:sp>
        <p:nvSpPr>
          <p:cNvPr id="26" name="矩形 25">
            <a:extLst>
              <a:ext uri="{FF2B5EF4-FFF2-40B4-BE49-F238E27FC236}">
                <a16:creationId xmlns:a16="http://schemas.microsoft.com/office/drawing/2014/main" id="{291ACA4B-0742-4C83-9BC2-B4CAD35668FE}"/>
              </a:ext>
            </a:extLst>
          </p:cNvPr>
          <p:cNvSpPr/>
          <p:nvPr/>
        </p:nvSpPr>
        <p:spPr>
          <a:xfrm>
            <a:off x="1543742" y="6519446"/>
            <a:ext cx="10049947" cy="338554"/>
          </a:xfrm>
          <a:prstGeom prst="rect">
            <a:avLst/>
          </a:prstGeom>
        </p:spPr>
        <p:txBody>
          <a:bodyPr wrap="square">
            <a:spAutoFit/>
          </a:bodyPr>
          <a:lstStyle/>
          <a:p>
            <a:pPr algn="just"/>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Figure1                                                                  Figure2                                                                    Figure3</a:t>
            </a:r>
            <a:endPar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32990D17-3038-4175-8A89-2AD1A902052B}"/>
              </a:ext>
            </a:extLst>
          </p:cNvPr>
          <p:cNvSpPr txBox="1"/>
          <p:nvPr/>
        </p:nvSpPr>
        <p:spPr>
          <a:xfrm>
            <a:off x="10985389" y="6314480"/>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10</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5" name="Shape 1876">
            <a:extLst>
              <a:ext uri="{FF2B5EF4-FFF2-40B4-BE49-F238E27FC236}">
                <a16:creationId xmlns:a16="http://schemas.microsoft.com/office/drawing/2014/main" id="{E28CB15F-56ED-49F7-A628-636209C2AB7C}"/>
              </a:ext>
            </a:extLst>
          </p:cNvPr>
          <p:cNvSpPr/>
          <p:nvPr/>
        </p:nvSpPr>
        <p:spPr>
          <a:xfrm>
            <a:off x="10887188" y="6202831"/>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16" name="文本框 15">
            <a:extLst>
              <a:ext uri="{FF2B5EF4-FFF2-40B4-BE49-F238E27FC236}">
                <a16:creationId xmlns:a16="http://schemas.microsoft.com/office/drawing/2014/main" id="{7CA7CB28-1AE6-458C-822B-08CAAEFAC0FE}"/>
              </a:ext>
            </a:extLst>
          </p:cNvPr>
          <p:cNvSpPr txBox="1"/>
          <p:nvPr/>
        </p:nvSpPr>
        <p:spPr>
          <a:xfrm>
            <a:off x="10944312" y="6339999"/>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12</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41348382"/>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400" fill="hold"/>
                                        <p:tgtEl>
                                          <p:spTgt spid="12"/>
                                        </p:tgtEl>
                                        <p:attrNameLst>
                                          <p:attrName>ppt_x</p:attrName>
                                        </p:attrNameLst>
                                      </p:cBhvr>
                                      <p:tavLst>
                                        <p:tav tm="0">
                                          <p:val>
                                            <p:strVal val="#ppt_x"/>
                                          </p:val>
                                        </p:tav>
                                        <p:tav tm="100000">
                                          <p:val>
                                            <p:strVal val="#ppt_x"/>
                                          </p:val>
                                        </p:tav>
                                      </p:tavLst>
                                    </p:anim>
                                    <p:anim calcmode="lin" valueType="num">
                                      <p:cBhvr additive="base">
                                        <p:cTn id="8" dur="1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400" fill="hold"/>
                                        <p:tgtEl>
                                          <p:spTgt spid="13"/>
                                        </p:tgtEl>
                                        <p:attrNameLst>
                                          <p:attrName>ppt_x</p:attrName>
                                        </p:attrNameLst>
                                      </p:cBhvr>
                                      <p:tavLst>
                                        <p:tav tm="0">
                                          <p:val>
                                            <p:strVal val="#ppt_x"/>
                                          </p:val>
                                        </p:tav>
                                        <p:tav tm="100000">
                                          <p:val>
                                            <p:strVal val="#ppt_x"/>
                                          </p:val>
                                        </p:tav>
                                      </p:tavLst>
                                    </p:anim>
                                    <p:anim calcmode="lin" valueType="num">
                                      <p:cBhvr additive="base">
                                        <p:cTn id="12" dur="1400" fill="hold"/>
                                        <p:tgtEl>
                                          <p:spTgt spid="13"/>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80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grpId="0" nodeType="withEffect">
                                  <p:stCondLst>
                                    <p:cond delay="80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par>
                                <p:cTn id="19" presetID="2" presetClass="entr" presetSubtype="4" decel="100000" fill="hold" grpId="0" nodeType="withEffect">
                                  <p:stCondLst>
                                    <p:cond delay="8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400" fill="hold"/>
                                        <p:tgtEl>
                                          <p:spTgt spid="15"/>
                                        </p:tgtEl>
                                        <p:attrNameLst>
                                          <p:attrName>ppt_x</p:attrName>
                                        </p:attrNameLst>
                                      </p:cBhvr>
                                      <p:tavLst>
                                        <p:tav tm="0">
                                          <p:val>
                                            <p:strVal val="#ppt_x"/>
                                          </p:val>
                                        </p:tav>
                                        <p:tav tm="100000">
                                          <p:val>
                                            <p:strVal val="#ppt_x"/>
                                          </p:val>
                                        </p:tav>
                                      </p:tavLst>
                                    </p:anim>
                                    <p:anim calcmode="lin" valueType="num">
                                      <p:cBhvr additive="base">
                                        <p:cTn id="22" dur="1400" fill="hold"/>
                                        <p:tgtEl>
                                          <p:spTgt spid="15"/>
                                        </p:tgtEl>
                                        <p:attrNameLst>
                                          <p:attrName>ppt_y</p:attrName>
                                        </p:attrNameLst>
                                      </p:cBhvr>
                                      <p:tavLst>
                                        <p:tav tm="0">
                                          <p:val>
                                            <p:strVal val="1+#ppt_h/2"/>
                                          </p:val>
                                        </p:tav>
                                        <p:tav tm="100000">
                                          <p:val>
                                            <p:strVal val="#ppt_y"/>
                                          </p:val>
                                        </p:tav>
                                      </p:tavLst>
                                    </p:anim>
                                  </p:childTnLst>
                                </p:cTn>
                              </p:par>
                              <p:par>
                                <p:cTn id="23" presetID="14" presetClass="entr" presetSubtype="10" fill="hold" grpId="0" nodeType="withEffect">
                                  <p:stCondLst>
                                    <p:cond delay="80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4" grpId="0"/>
      <p:bldP spid="15"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20E4A30-2ED2-4DD7-90A0-9CB9C2BC4F8C}"/>
              </a:ext>
            </a:extLst>
          </p:cNvPr>
          <p:cNvPicPr/>
          <p:nvPr/>
        </p:nvPicPr>
        <p:blipFill>
          <a:blip r:embed="rId2">
            <a:extLst>
              <a:ext uri="{28A0092B-C50C-407E-A947-70E740481C1C}">
                <a14:useLocalDpi xmlns:a14="http://schemas.microsoft.com/office/drawing/2010/main" val="0"/>
              </a:ext>
            </a:extLst>
          </a:blip>
          <a:stretch>
            <a:fillRect/>
          </a:stretch>
        </p:blipFill>
        <p:spPr>
          <a:xfrm>
            <a:off x="8986736" y="3428999"/>
            <a:ext cx="3348023" cy="2481338"/>
          </a:xfrm>
          <a:prstGeom prst="rect">
            <a:avLst/>
          </a:prstGeom>
        </p:spPr>
      </p:pic>
      <p:sp>
        <p:nvSpPr>
          <p:cNvPr id="8" name="矩形 7">
            <a:extLst>
              <a:ext uri="{FF2B5EF4-FFF2-40B4-BE49-F238E27FC236}">
                <a16:creationId xmlns:a16="http://schemas.microsoft.com/office/drawing/2014/main" id="{12DB2929-21A6-4F8B-B676-A5F5D2889EB1}"/>
              </a:ext>
            </a:extLst>
          </p:cNvPr>
          <p:cNvSpPr/>
          <p:nvPr/>
        </p:nvSpPr>
        <p:spPr>
          <a:xfrm>
            <a:off x="4354180" y="0"/>
            <a:ext cx="7653215" cy="461665"/>
          </a:xfrm>
          <a:prstGeom prst="rect">
            <a:avLst/>
          </a:prstGeom>
        </p:spPr>
        <p:txBody>
          <a:bodyPr wrap="square">
            <a:spAutoFit/>
          </a:bodyPr>
          <a:lstStyle/>
          <a:p>
            <a:pPr>
              <a:defRPr/>
            </a:pPr>
            <a:r>
              <a:rPr lang="en-US" altLang="zh-CN" sz="2400" b="1" dirty="0">
                <a:solidFill>
                  <a:srgbClr val="119ABC"/>
                </a:solidFill>
                <a:latin typeface="微软雅黑" panose="020B0503020204020204" pitchFamily="34" charset="-122"/>
                <a:ea typeface="+mj-ea"/>
                <a:cs typeface="+mj-cs"/>
              </a:rPr>
              <a:t>Sample Analysis——w3:num_likes(</a:t>
            </a:r>
            <a:r>
              <a:rPr lang="en-US" altLang="zh-CN" sz="2400" b="1" dirty="0" err="1">
                <a:solidFill>
                  <a:srgbClr val="119ABC"/>
                </a:solidFill>
                <a:latin typeface="微软雅黑" panose="020B0503020204020204" pitchFamily="34" charset="-122"/>
                <a:ea typeface="+mj-ea"/>
                <a:cs typeface="+mj-cs"/>
              </a:rPr>
              <a:t>weibo</a:t>
            </a:r>
            <a:r>
              <a:rPr lang="en-US" altLang="zh-CN" sz="2400" b="1" dirty="0">
                <a:solidFill>
                  <a:srgbClr val="119ABC"/>
                </a:solidFill>
                <a:latin typeface="微软雅黑" panose="020B0503020204020204" pitchFamily="34" charset="-122"/>
                <a:ea typeface="+mj-ea"/>
                <a:cs typeface="+mj-cs"/>
              </a:rPr>
              <a:t>)</a:t>
            </a:r>
          </a:p>
        </p:txBody>
      </p:sp>
      <p:pic>
        <p:nvPicPr>
          <p:cNvPr id="2" name="图片 1">
            <a:extLst>
              <a:ext uri="{FF2B5EF4-FFF2-40B4-BE49-F238E27FC236}">
                <a16:creationId xmlns:a16="http://schemas.microsoft.com/office/drawing/2014/main" id="{9499E951-5310-4CC5-9056-3123B33E685E}"/>
              </a:ext>
            </a:extLst>
          </p:cNvPr>
          <p:cNvPicPr>
            <a:picLocks noChangeAspect="1"/>
          </p:cNvPicPr>
          <p:nvPr/>
        </p:nvPicPr>
        <p:blipFill>
          <a:blip r:embed="rId3"/>
          <a:stretch>
            <a:fillRect/>
          </a:stretch>
        </p:blipFill>
        <p:spPr>
          <a:xfrm>
            <a:off x="313598" y="6451934"/>
            <a:ext cx="1619250" cy="295275"/>
          </a:xfrm>
          <a:prstGeom prst="rect">
            <a:avLst/>
          </a:prstGeom>
        </p:spPr>
      </p:pic>
      <p:pic>
        <p:nvPicPr>
          <p:cNvPr id="3" name="图片 2">
            <a:extLst>
              <a:ext uri="{FF2B5EF4-FFF2-40B4-BE49-F238E27FC236}">
                <a16:creationId xmlns:a16="http://schemas.microsoft.com/office/drawing/2014/main" id="{6F584102-54B2-4FB5-9A56-A8E223B591E4}"/>
              </a:ext>
            </a:extLst>
          </p:cNvPr>
          <p:cNvPicPr>
            <a:picLocks noChangeAspect="1"/>
          </p:cNvPicPr>
          <p:nvPr/>
        </p:nvPicPr>
        <p:blipFill>
          <a:blip r:embed="rId3"/>
          <a:stretch>
            <a:fillRect/>
          </a:stretch>
        </p:blipFill>
        <p:spPr>
          <a:xfrm>
            <a:off x="5286374" y="6416973"/>
            <a:ext cx="1619250" cy="295275"/>
          </a:xfrm>
          <a:prstGeom prst="rect">
            <a:avLst/>
          </a:prstGeom>
        </p:spPr>
      </p:pic>
      <p:sp>
        <p:nvSpPr>
          <p:cNvPr id="12" name="Shape 1875">
            <a:extLst>
              <a:ext uri="{FF2B5EF4-FFF2-40B4-BE49-F238E27FC236}">
                <a16:creationId xmlns:a16="http://schemas.microsoft.com/office/drawing/2014/main" id="{5DAC90A0-E735-4453-BAF0-ACCC2E462695}"/>
              </a:ext>
            </a:extLst>
          </p:cNvPr>
          <p:cNvSpPr/>
          <p:nvPr/>
        </p:nvSpPr>
        <p:spPr>
          <a:xfrm>
            <a:off x="10268623"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13" name="Shape 1876">
            <a:extLst>
              <a:ext uri="{FF2B5EF4-FFF2-40B4-BE49-F238E27FC236}">
                <a16:creationId xmlns:a16="http://schemas.microsoft.com/office/drawing/2014/main" id="{EFD2A9B4-D078-4B06-9BEA-61499F2779AB}"/>
              </a:ext>
            </a:extLst>
          </p:cNvPr>
          <p:cNvSpPr/>
          <p:nvPr/>
        </p:nvSpPr>
        <p:spPr>
          <a:xfrm>
            <a:off x="10887188"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pic>
        <p:nvPicPr>
          <p:cNvPr id="4" name="图片 3">
            <a:extLst>
              <a:ext uri="{FF2B5EF4-FFF2-40B4-BE49-F238E27FC236}">
                <a16:creationId xmlns:a16="http://schemas.microsoft.com/office/drawing/2014/main" id="{A0743D3B-784F-47A7-8EB1-83A23D351F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3907906" cy="3017134"/>
          </a:xfrm>
          <a:prstGeom prst="rect">
            <a:avLst/>
          </a:prstGeom>
        </p:spPr>
      </p:pic>
      <p:sp>
        <p:nvSpPr>
          <p:cNvPr id="21" name="矩形 20">
            <a:extLst>
              <a:ext uri="{FF2B5EF4-FFF2-40B4-BE49-F238E27FC236}">
                <a16:creationId xmlns:a16="http://schemas.microsoft.com/office/drawing/2014/main" id="{8102AFBE-D5A6-4AE9-8CA7-5BC21DA09DBA}"/>
              </a:ext>
            </a:extLst>
          </p:cNvPr>
          <p:cNvSpPr/>
          <p:nvPr/>
        </p:nvSpPr>
        <p:spPr>
          <a:xfrm>
            <a:off x="3907906" y="512031"/>
            <a:ext cx="8284094" cy="2739211"/>
          </a:xfrm>
          <a:prstGeom prst="rect">
            <a:avLst/>
          </a:prstGeom>
        </p:spPr>
        <p:txBody>
          <a:bodyPr wrap="square">
            <a:spAutoFit/>
          </a:bodyPr>
          <a:lstStyle/>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In</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the figure1, from September 17, 2013 to November 19, 2020, Jackson Yi's Weibo popularity is on the rise, especially in likes.</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Figure2 shows us the trend of </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num_likes</a:t>
            </a:r>
            <a:r>
              <a:rPr lang="en-US" altLang="zh-CN" kern="100" dirty="0">
                <a:latin typeface="Calibri" panose="020F0502020204030204" pitchFamily="34" charset="0"/>
                <a:ea typeface="宋体" panose="02010600030101010101" pitchFamily="2" charset="-122"/>
                <a:cs typeface="Times New Roman" panose="02020603050405020304" pitchFamily="18" charset="0"/>
              </a:rPr>
              <a:t> of Yi’s Weibo.</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From the distribution of likes of figure3, we can see that the number of </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weibo's</a:t>
            </a:r>
            <a:r>
              <a:rPr lang="en-US" altLang="zh-CN" kern="100" dirty="0">
                <a:latin typeface="Calibri" panose="020F0502020204030204" pitchFamily="34" charset="0"/>
                <a:ea typeface="宋体" panose="02010600030101010101" pitchFamily="2" charset="-122"/>
                <a:cs typeface="Times New Roman" panose="02020603050405020304" pitchFamily="18" charset="0"/>
              </a:rPr>
              <a:t> likes in each Yi's is mostly between 500,000 and 1 million.</a:t>
            </a: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According to the like# pie chart, when like#&gt;1million, score is assigned by 10,</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like# in (0.5million,1millon), score is 5, when like# &lt; 0.5million,score is  2.</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Hence,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Yi’s w3 score is </a:t>
            </a:r>
            <a:r>
              <a:rPr lang="en-US" altLang="zh-CN" sz="28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5.70</a:t>
            </a:r>
            <a:r>
              <a:rPr lang="en-US" altLang="zh-CN" sz="2800" b="1" kern="100" dirty="0">
                <a:effectLst/>
                <a:latin typeface="Calibri" panose="020F0502020204030204" pitchFamily="34" charset="0"/>
                <a:ea typeface="宋体" panose="02010600030101010101" pitchFamily="2" charset="-122"/>
                <a:cs typeface="Times New Roman" panose="02020603050405020304" pitchFamily="18" charset="0"/>
              </a:rPr>
              <a:t>.</a:t>
            </a:r>
          </a:p>
        </p:txBody>
      </p:sp>
      <p:pic>
        <p:nvPicPr>
          <p:cNvPr id="14" name="图片 13">
            <a:extLst>
              <a:ext uri="{FF2B5EF4-FFF2-40B4-BE49-F238E27FC236}">
                <a16:creationId xmlns:a16="http://schemas.microsoft.com/office/drawing/2014/main" id="{F0644F40-CD26-418A-96A3-19B2D65FDC83}"/>
              </a:ext>
            </a:extLst>
          </p:cNvPr>
          <p:cNvPicPr/>
          <p:nvPr/>
        </p:nvPicPr>
        <p:blipFill>
          <a:blip r:embed="rId5">
            <a:extLst>
              <a:ext uri="{28A0092B-C50C-407E-A947-70E740481C1C}">
                <a14:useLocalDpi xmlns:a14="http://schemas.microsoft.com/office/drawing/2010/main" val="0"/>
              </a:ext>
            </a:extLst>
          </a:blip>
          <a:stretch>
            <a:fillRect/>
          </a:stretch>
        </p:blipFill>
        <p:spPr>
          <a:xfrm>
            <a:off x="0" y="3435468"/>
            <a:ext cx="2991556" cy="2592890"/>
          </a:xfrm>
          <a:prstGeom prst="rect">
            <a:avLst/>
          </a:prstGeom>
        </p:spPr>
      </p:pic>
      <p:pic>
        <p:nvPicPr>
          <p:cNvPr id="15" name="图片 14">
            <a:extLst>
              <a:ext uri="{FF2B5EF4-FFF2-40B4-BE49-F238E27FC236}">
                <a16:creationId xmlns:a16="http://schemas.microsoft.com/office/drawing/2014/main" id="{960ABF44-EA0B-489F-8F7C-967A097C9981}"/>
              </a:ext>
            </a:extLst>
          </p:cNvPr>
          <p:cNvPicPr/>
          <p:nvPr/>
        </p:nvPicPr>
        <p:blipFill>
          <a:blip r:embed="rId6">
            <a:extLst>
              <a:ext uri="{28A0092B-C50C-407E-A947-70E740481C1C}">
                <a14:useLocalDpi xmlns:a14="http://schemas.microsoft.com/office/drawing/2010/main" val="0"/>
              </a:ext>
            </a:extLst>
          </a:blip>
          <a:stretch>
            <a:fillRect/>
          </a:stretch>
        </p:blipFill>
        <p:spPr>
          <a:xfrm>
            <a:off x="2760275" y="3441634"/>
            <a:ext cx="3571240" cy="2616595"/>
          </a:xfrm>
          <a:prstGeom prst="rect">
            <a:avLst/>
          </a:prstGeom>
        </p:spPr>
      </p:pic>
      <p:pic>
        <p:nvPicPr>
          <p:cNvPr id="19" name="图片 18">
            <a:extLst>
              <a:ext uri="{FF2B5EF4-FFF2-40B4-BE49-F238E27FC236}">
                <a16:creationId xmlns:a16="http://schemas.microsoft.com/office/drawing/2014/main" id="{D1CAD635-FCCD-4BD6-9761-90A57405B4A0}"/>
              </a:ext>
            </a:extLst>
          </p:cNvPr>
          <p:cNvPicPr/>
          <p:nvPr/>
        </p:nvPicPr>
        <p:blipFill>
          <a:blip r:embed="rId7">
            <a:extLst>
              <a:ext uri="{28A0092B-C50C-407E-A947-70E740481C1C}">
                <a14:useLocalDpi xmlns:a14="http://schemas.microsoft.com/office/drawing/2010/main" val="0"/>
              </a:ext>
            </a:extLst>
          </a:blip>
          <a:stretch>
            <a:fillRect/>
          </a:stretch>
        </p:blipFill>
        <p:spPr>
          <a:xfrm>
            <a:off x="5985114" y="3416366"/>
            <a:ext cx="3348023" cy="2532296"/>
          </a:xfrm>
          <a:prstGeom prst="rect">
            <a:avLst/>
          </a:prstGeom>
        </p:spPr>
      </p:pic>
      <p:sp>
        <p:nvSpPr>
          <p:cNvPr id="22" name="矩形 21">
            <a:extLst>
              <a:ext uri="{FF2B5EF4-FFF2-40B4-BE49-F238E27FC236}">
                <a16:creationId xmlns:a16="http://schemas.microsoft.com/office/drawing/2014/main" id="{05674D24-C4D5-41A3-A4AE-B9C315069184}"/>
              </a:ext>
            </a:extLst>
          </p:cNvPr>
          <p:cNvSpPr/>
          <p:nvPr/>
        </p:nvSpPr>
        <p:spPr>
          <a:xfrm>
            <a:off x="913780" y="5941873"/>
            <a:ext cx="10835470" cy="338554"/>
          </a:xfrm>
          <a:prstGeom prst="rect">
            <a:avLst/>
          </a:prstGeom>
        </p:spPr>
        <p:txBody>
          <a:bodyPr wrap="square">
            <a:spAutoFit/>
          </a:bodyPr>
          <a:lstStyle/>
          <a:p>
            <a:pPr algn="just"/>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Figure1                                                   Figure2                                                Figure3                                            Figure4</a:t>
            </a:r>
            <a:endPar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32B8EDF1-DF83-455B-85FB-AE2033CC94D9}"/>
              </a:ext>
            </a:extLst>
          </p:cNvPr>
          <p:cNvSpPr txBox="1"/>
          <p:nvPr/>
        </p:nvSpPr>
        <p:spPr>
          <a:xfrm>
            <a:off x="10985389" y="6314480"/>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Calibri" panose="020F0502020204030204"/>
                <a:ea typeface="宋体" panose="02010600030101010101" pitchFamily="2" charset="-122"/>
              </a:rPr>
              <a:t>13</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18545115"/>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400" fill="hold"/>
                                        <p:tgtEl>
                                          <p:spTgt spid="12"/>
                                        </p:tgtEl>
                                        <p:attrNameLst>
                                          <p:attrName>ppt_x</p:attrName>
                                        </p:attrNameLst>
                                      </p:cBhvr>
                                      <p:tavLst>
                                        <p:tav tm="0">
                                          <p:val>
                                            <p:strVal val="#ppt_x"/>
                                          </p:val>
                                        </p:tav>
                                        <p:tav tm="100000">
                                          <p:val>
                                            <p:strVal val="#ppt_x"/>
                                          </p:val>
                                        </p:tav>
                                      </p:tavLst>
                                    </p:anim>
                                    <p:anim calcmode="lin" valueType="num">
                                      <p:cBhvr additive="base">
                                        <p:cTn id="8" dur="1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400" fill="hold"/>
                                        <p:tgtEl>
                                          <p:spTgt spid="13"/>
                                        </p:tgtEl>
                                        <p:attrNameLst>
                                          <p:attrName>ppt_x</p:attrName>
                                        </p:attrNameLst>
                                      </p:cBhvr>
                                      <p:tavLst>
                                        <p:tav tm="0">
                                          <p:val>
                                            <p:strVal val="#ppt_x"/>
                                          </p:val>
                                        </p:tav>
                                        <p:tav tm="100000">
                                          <p:val>
                                            <p:strVal val="#ppt_x"/>
                                          </p:val>
                                        </p:tav>
                                      </p:tavLst>
                                    </p:anim>
                                    <p:anim calcmode="lin" valueType="num">
                                      <p:cBhvr additive="base">
                                        <p:cTn id="12" dur="1400" fill="hold"/>
                                        <p:tgtEl>
                                          <p:spTgt spid="13"/>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80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2DB2929-21A6-4F8B-B676-A5F5D2889EB1}"/>
              </a:ext>
            </a:extLst>
          </p:cNvPr>
          <p:cNvSpPr/>
          <p:nvPr/>
        </p:nvSpPr>
        <p:spPr>
          <a:xfrm>
            <a:off x="4354180" y="0"/>
            <a:ext cx="7653215" cy="461665"/>
          </a:xfrm>
          <a:prstGeom prst="rect">
            <a:avLst/>
          </a:prstGeom>
        </p:spPr>
        <p:txBody>
          <a:bodyPr wrap="square">
            <a:spAutoFit/>
          </a:bodyPr>
          <a:lstStyle/>
          <a:p>
            <a:pPr>
              <a:defRPr/>
            </a:pPr>
            <a:r>
              <a:rPr lang="en-US" altLang="zh-CN" sz="2400" b="1" dirty="0">
                <a:solidFill>
                  <a:srgbClr val="119ABC"/>
                </a:solidFill>
                <a:latin typeface="微软雅黑" panose="020B0503020204020204" pitchFamily="34" charset="-122"/>
                <a:ea typeface="+mj-ea"/>
                <a:cs typeface="+mj-cs"/>
              </a:rPr>
              <a:t>Sample Analysis——w4:num_repost(</a:t>
            </a:r>
            <a:r>
              <a:rPr lang="en-US" altLang="zh-CN" sz="2400" b="1" dirty="0" err="1">
                <a:solidFill>
                  <a:srgbClr val="119ABC"/>
                </a:solidFill>
                <a:latin typeface="微软雅黑" panose="020B0503020204020204" pitchFamily="34" charset="-122"/>
                <a:ea typeface="+mj-ea"/>
                <a:cs typeface="+mj-cs"/>
              </a:rPr>
              <a:t>weibo</a:t>
            </a:r>
            <a:r>
              <a:rPr lang="en-US" altLang="zh-CN" sz="2400" b="1" dirty="0">
                <a:solidFill>
                  <a:srgbClr val="119ABC"/>
                </a:solidFill>
                <a:latin typeface="微软雅黑" panose="020B0503020204020204" pitchFamily="34" charset="-122"/>
                <a:ea typeface="+mj-ea"/>
                <a:cs typeface="+mj-cs"/>
              </a:rPr>
              <a:t>)</a:t>
            </a:r>
          </a:p>
        </p:txBody>
      </p:sp>
      <p:pic>
        <p:nvPicPr>
          <p:cNvPr id="2" name="图片 1">
            <a:extLst>
              <a:ext uri="{FF2B5EF4-FFF2-40B4-BE49-F238E27FC236}">
                <a16:creationId xmlns:a16="http://schemas.microsoft.com/office/drawing/2014/main" id="{9499E951-5310-4CC5-9056-3123B33E685E}"/>
              </a:ext>
            </a:extLst>
          </p:cNvPr>
          <p:cNvPicPr>
            <a:picLocks noChangeAspect="1"/>
          </p:cNvPicPr>
          <p:nvPr/>
        </p:nvPicPr>
        <p:blipFill>
          <a:blip r:embed="rId2"/>
          <a:stretch>
            <a:fillRect/>
          </a:stretch>
        </p:blipFill>
        <p:spPr>
          <a:xfrm>
            <a:off x="313598" y="6451934"/>
            <a:ext cx="1619250" cy="295275"/>
          </a:xfrm>
          <a:prstGeom prst="rect">
            <a:avLst/>
          </a:prstGeom>
        </p:spPr>
      </p:pic>
      <p:pic>
        <p:nvPicPr>
          <p:cNvPr id="3" name="图片 2">
            <a:extLst>
              <a:ext uri="{FF2B5EF4-FFF2-40B4-BE49-F238E27FC236}">
                <a16:creationId xmlns:a16="http://schemas.microsoft.com/office/drawing/2014/main" id="{6F584102-54B2-4FB5-9A56-A8E223B591E4}"/>
              </a:ext>
            </a:extLst>
          </p:cNvPr>
          <p:cNvPicPr>
            <a:picLocks noChangeAspect="1"/>
          </p:cNvPicPr>
          <p:nvPr/>
        </p:nvPicPr>
        <p:blipFill>
          <a:blip r:embed="rId2"/>
          <a:stretch>
            <a:fillRect/>
          </a:stretch>
        </p:blipFill>
        <p:spPr>
          <a:xfrm>
            <a:off x="5286374" y="6416973"/>
            <a:ext cx="1619250" cy="295275"/>
          </a:xfrm>
          <a:prstGeom prst="rect">
            <a:avLst/>
          </a:prstGeom>
        </p:spPr>
      </p:pic>
      <p:sp>
        <p:nvSpPr>
          <p:cNvPr id="12" name="Shape 1875">
            <a:extLst>
              <a:ext uri="{FF2B5EF4-FFF2-40B4-BE49-F238E27FC236}">
                <a16:creationId xmlns:a16="http://schemas.microsoft.com/office/drawing/2014/main" id="{5DAC90A0-E735-4453-BAF0-ACCC2E462695}"/>
              </a:ext>
            </a:extLst>
          </p:cNvPr>
          <p:cNvSpPr/>
          <p:nvPr/>
        </p:nvSpPr>
        <p:spPr>
          <a:xfrm>
            <a:off x="10268623"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13" name="Shape 1876">
            <a:extLst>
              <a:ext uri="{FF2B5EF4-FFF2-40B4-BE49-F238E27FC236}">
                <a16:creationId xmlns:a16="http://schemas.microsoft.com/office/drawing/2014/main" id="{EFD2A9B4-D078-4B06-9BEA-61499F2779AB}"/>
              </a:ext>
            </a:extLst>
          </p:cNvPr>
          <p:cNvSpPr/>
          <p:nvPr/>
        </p:nvSpPr>
        <p:spPr>
          <a:xfrm>
            <a:off x="10887188"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pic>
        <p:nvPicPr>
          <p:cNvPr id="4" name="图片 3">
            <a:extLst>
              <a:ext uri="{FF2B5EF4-FFF2-40B4-BE49-F238E27FC236}">
                <a16:creationId xmlns:a16="http://schemas.microsoft.com/office/drawing/2014/main" id="{A0743D3B-784F-47A7-8EB1-83A23D351F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3907906" cy="2991555"/>
          </a:xfrm>
          <a:prstGeom prst="rect">
            <a:avLst/>
          </a:prstGeom>
        </p:spPr>
      </p:pic>
      <p:sp>
        <p:nvSpPr>
          <p:cNvPr id="21" name="矩形 20">
            <a:extLst>
              <a:ext uri="{FF2B5EF4-FFF2-40B4-BE49-F238E27FC236}">
                <a16:creationId xmlns:a16="http://schemas.microsoft.com/office/drawing/2014/main" id="{8102AFBE-D5A6-4AE9-8CA7-5BC21DA09DBA}"/>
              </a:ext>
            </a:extLst>
          </p:cNvPr>
          <p:cNvSpPr/>
          <p:nvPr/>
        </p:nvSpPr>
        <p:spPr>
          <a:xfrm>
            <a:off x="3907906" y="512031"/>
            <a:ext cx="8284094" cy="2462213"/>
          </a:xfrm>
          <a:prstGeom prst="rect">
            <a:avLst/>
          </a:prstGeom>
        </p:spPr>
        <p:txBody>
          <a:bodyPr wrap="square">
            <a:spAutoFit/>
          </a:bodyPr>
          <a:lstStyle/>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Figure1 shows us the trend of </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num_reposts</a:t>
            </a:r>
            <a:r>
              <a:rPr lang="en-US" altLang="zh-CN" kern="100" dirty="0">
                <a:latin typeface="Calibri" panose="020F0502020204030204" pitchFamily="34" charset="0"/>
                <a:ea typeface="宋体" panose="02010600030101010101" pitchFamily="2" charset="-122"/>
                <a:cs typeface="Times New Roman" panose="02020603050405020304" pitchFamily="18" charset="0"/>
              </a:rPr>
              <a:t> of Yi’s Weibo. </a:t>
            </a: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Figure2 shows us the distribution of reposts of Yi’s Weibo. We can see, most of Yi’s </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weibo</a:t>
            </a:r>
            <a:r>
              <a:rPr lang="en-US" altLang="zh-CN" kern="100" dirty="0">
                <a:latin typeface="Calibri" panose="020F0502020204030204" pitchFamily="34" charset="0"/>
                <a:ea typeface="宋体" panose="02010600030101010101" pitchFamily="2" charset="-122"/>
                <a:cs typeface="Times New Roman" panose="02020603050405020304" pitchFamily="18" charset="0"/>
              </a:rPr>
              <a:t> were be reposted more than 1 million times.</a:t>
            </a: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According to the repost# pie chart, when repost# &gt;1million, score is assigned by 10,</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repost# in (0.5million,1millon), score is 5, when repost# &lt; 0.5million,score is  2.</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Hence,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Yi’s w4 score is  </a:t>
            </a:r>
            <a:r>
              <a:rPr lang="en-US" altLang="zh-CN" sz="28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6.40</a:t>
            </a:r>
            <a:r>
              <a:rPr lang="en-US" altLang="zh-CN" sz="2800" b="1" kern="100" dirty="0">
                <a:effectLst/>
                <a:latin typeface="Calibri" panose="020F0502020204030204" pitchFamily="34" charset="0"/>
                <a:ea typeface="宋体" panose="02010600030101010101" pitchFamily="2" charset="-122"/>
                <a:cs typeface="Times New Roman" panose="02020603050405020304" pitchFamily="18" charset="0"/>
              </a:rPr>
              <a:t>.</a:t>
            </a:r>
          </a:p>
        </p:txBody>
      </p:sp>
      <p:sp>
        <p:nvSpPr>
          <p:cNvPr id="22" name="矩形 21">
            <a:extLst>
              <a:ext uri="{FF2B5EF4-FFF2-40B4-BE49-F238E27FC236}">
                <a16:creationId xmlns:a16="http://schemas.microsoft.com/office/drawing/2014/main" id="{05674D24-C4D5-41A3-A4AE-B9C315069184}"/>
              </a:ext>
            </a:extLst>
          </p:cNvPr>
          <p:cNvSpPr/>
          <p:nvPr/>
        </p:nvSpPr>
        <p:spPr>
          <a:xfrm>
            <a:off x="686247" y="6239435"/>
            <a:ext cx="10080782" cy="338554"/>
          </a:xfrm>
          <a:prstGeom prst="rect">
            <a:avLst/>
          </a:prstGeom>
        </p:spPr>
        <p:txBody>
          <a:bodyPr wrap="square">
            <a:spAutoFit/>
          </a:bodyPr>
          <a:lstStyle/>
          <a:p>
            <a:pPr algn="just"/>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Figure1                                                              Figure2                                                               Figure3</a:t>
            </a:r>
            <a:endPar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79A9DE57-C40D-4842-81C9-6098B5CE3BF6}"/>
              </a:ext>
            </a:extLst>
          </p:cNvPr>
          <p:cNvPicPr/>
          <p:nvPr/>
        </p:nvPicPr>
        <p:blipFill>
          <a:blip r:embed="rId4">
            <a:extLst>
              <a:ext uri="{28A0092B-C50C-407E-A947-70E740481C1C}">
                <a14:useLocalDpi xmlns:a14="http://schemas.microsoft.com/office/drawing/2010/main" val="0"/>
              </a:ext>
            </a:extLst>
          </a:blip>
          <a:stretch>
            <a:fillRect/>
          </a:stretch>
        </p:blipFill>
        <p:spPr>
          <a:xfrm>
            <a:off x="127781" y="3354416"/>
            <a:ext cx="4180998" cy="2991554"/>
          </a:xfrm>
          <a:prstGeom prst="rect">
            <a:avLst/>
          </a:prstGeom>
        </p:spPr>
      </p:pic>
      <p:pic>
        <p:nvPicPr>
          <p:cNvPr id="17" name="图片 16">
            <a:extLst>
              <a:ext uri="{FF2B5EF4-FFF2-40B4-BE49-F238E27FC236}">
                <a16:creationId xmlns:a16="http://schemas.microsoft.com/office/drawing/2014/main" id="{2B246502-23B2-4047-B33E-42BC03166B33}"/>
              </a:ext>
            </a:extLst>
          </p:cNvPr>
          <p:cNvPicPr/>
          <p:nvPr/>
        </p:nvPicPr>
        <p:blipFill>
          <a:blip r:embed="rId5">
            <a:extLst>
              <a:ext uri="{28A0092B-C50C-407E-A947-70E740481C1C}">
                <a14:useLocalDpi xmlns:a14="http://schemas.microsoft.com/office/drawing/2010/main" val="0"/>
              </a:ext>
            </a:extLst>
          </a:blip>
          <a:stretch>
            <a:fillRect/>
          </a:stretch>
        </p:blipFill>
        <p:spPr>
          <a:xfrm>
            <a:off x="4192847" y="3354416"/>
            <a:ext cx="3857106" cy="2750760"/>
          </a:xfrm>
          <a:prstGeom prst="rect">
            <a:avLst/>
          </a:prstGeom>
        </p:spPr>
      </p:pic>
      <p:pic>
        <p:nvPicPr>
          <p:cNvPr id="18" name="图片 17">
            <a:extLst>
              <a:ext uri="{FF2B5EF4-FFF2-40B4-BE49-F238E27FC236}">
                <a16:creationId xmlns:a16="http://schemas.microsoft.com/office/drawing/2014/main" id="{771059A1-4AD0-49A3-90DD-694EB98C1637}"/>
              </a:ext>
            </a:extLst>
          </p:cNvPr>
          <p:cNvPicPr/>
          <p:nvPr/>
        </p:nvPicPr>
        <p:blipFill>
          <a:blip r:embed="rId6">
            <a:extLst>
              <a:ext uri="{28A0092B-C50C-407E-A947-70E740481C1C}">
                <a14:useLocalDpi xmlns:a14="http://schemas.microsoft.com/office/drawing/2010/main" val="0"/>
              </a:ext>
            </a:extLst>
          </a:blip>
          <a:stretch>
            <a:fillRect/>
          </a:stretch>
        </p:blipFill>
        <p:spPr>
          <a:xfrm>
            <a:off x="7706239" y="3375393"/>
            <a:ext cx="4485761" cy="2953318"/>
          </a:xfrm>
          <a:prstGeom prst="rect">
            <a:avLst/>
          </a:prstGeom>
        </p:spPr>
      </p:pic>
      <p:sp>
        <p:nvSpPr>
          <p:cNvPr id="14" name="文本框 13">
            <a:extLst>
              <a:ext uri="{FF2B5EF4-FFF2-40B4-BE49-F238E27FC236}">
                <a16:creationId xmlns:a16="http://schemas.microsoft.com/office/drawing/2014/main" id="{0BF5AAF1-6CFB-43B5-94B1-D13D0CA80D65}"/>
              </a:ext>
            </a:extLst>
          </p:cNvPr>
          <p:cNvSpPr txBox="1"/>
          <p:nvPr/>
        </p:nvSpPr>
        <p:spPr>
          <a:xfrm>
            <a:off x="10920811" y="6393323"/>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Calibri" panose="020F0502020204030204"/>
                <a:ea typeface="宋体" panose="02010600030101010101" pitchFamily="2" charset="-122"/>
              </a:rPr>
              <a:t>14</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89238773"/>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400" fill="hold"/>
                                        <p:tgtEl>
                                          <p:spTgt spid="12"/>
                                        </p:tgtEl>
                                        <p:attrNameLst>
                                          <p:attrName>ppt_x</p:attrName>
                                        </p:attrNameLst>
                                      </p:cBhvr>
                                      <p:tavLst>
                                        <p:tav tm="0">
                                          <p:val>
                                            <p:strVal val="#ppt_x"/>
                                          </p:val>
                                        </p:tav>
                                        <p:tav tm="100000">
                                          <p:val>
                                            <p:strVal val="#ppt_x"/>
                                          </p:val>
                                        </p:tav>
                                      </p:tavLst>
                                    </p:anim>
                                    <p:anim calcmode="lin" valueType="num">
                                      <p:cBhvr additive="base">
                                        <p:cTn id="8" dur="1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400" fill="hold"/>
                                        <p:tgtEl>
                                          <p:spTgt spid="13"/>
                                        </p:tgtEl>
                                        <p:attrNameLst>
                                          <p:attrName>ppt_x</p:attrName>
                                        </p:attrNameLst>
                                      </p:cBhvr>
                                      <p:tavLst>
                                        <p:tav tm="0">
                                          <p:val>
                                            <p:strVal val="#ppt_x"/>
                                          </p:val>
                                        </p:tav>
                                        <p:tav tm="100000">
                                          <p:val>
                                            <p:strVal val="#ppt_x"/>
                                          </p:val>
                                        </p:tav>
                                      </p:tavLst>
                                    </p:anim>
                                    <p:anim calcmode="lin" valueType="num">
                                      <p:cBhvr additive="base">
                                        <p:cTn id="12" dur="1400" fill="hold"/>
                                        <p:tgtEl>
                                          <p:spTgt spid="13"/>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80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2DB2929-21A6-4F8B-B676-A5F5D2889EB1}"/>
              </a:ext>
            </a:extLst>
          </p:cNvPr>
          <p:cNvSpPr/>
          <p:nvPr/>
        </p:nvSpPr>
        <p:spPr>
          <a:xfrm>
            <a:off x="4354180" y="0"/>
            <a:ext cx="7653215" cy="461665"/>
          </a:xfrm>
          <a:prstGeom prst="rect">
            <a:avLst/>
          </a:prstGeom>
        </p:spPr>
        <p:txBody>
          <a:bodyPr wrap="square">
            <a:spAutoFit/>
          </a:bodyPr>
          <a:lstStyle/>
          <a:p>
            <a:pPr>
              <a:defRPr/>
            </a:pPr>
            <a:r>
              <a:rPr lang="en-US" altLang="zh-CN" sz="2400" b="1" dirty="0">
                <a:solidFill>
                  <a:srgbClr val="119ABC"/>
                </a:solidFill>
                <a:latin typeface="微软雅黑" panose="020B0503020204020204" pitchFamily="34" charset="-122"/>
                <a:ea typeface="+mj-ea"/>
                <a:cs typeface="+mj-cs"/>
              </a:rPr>
              <a:t>Sample Analysis——w5:num_comment(</a:t>
            </a:r>
            <a:r>
              <a:rPr lang="en-US" altLang="zh-CN" sz="2400" b="1" dirty="0" err="1">
                <a:solidFill>
                  <a:srgbClr val="119ABC"/>
                </a:solidFill>
                <a:latin typeface="微软雅黑" panose="020B0503020204020204" pitchFamily="34" charset="-122"/>
                <a:ea typeface="+mj-ea"/>
                <a:cs typeface="+mj-cs"/>
              </a:rPr>
              <a:t>weibo</a:t>
            </a:r>
            <a:r>
              <a:rPr lang="en-US" altLang="zh-CN" sz="2400" b="1" dirty="0">
                <a:solidFill>
                  <a:srgbClr val="119ABC"/>
                </a:solidFill>
                <a:latin typeface="微软雅黑" panose="020B0503020204020204" pitchFamily="34" charset="-122"/>
                <a:ea typeface="+mj-ea"/>
                <a:cs typeface="+mj-cs"/>
              </a:rPr>
              <a:t>)</a:t>
            </a:r>
          </a:p>
        </p:txBody>
      </p:sp>
      <p:pic>
        <p:nvPicPr>
          <p:cNvPr id="2" name="图片 1">
            <a:extLst>
              <a:ext uri="{FF2B5EF4-FFF2-40B4-BE49-F238E27FC236}">
                <a16:creationId xmlns:a16="http://schemas.microsoft.com/office/drawing/2014/main" id="{9499E951-5310-4CC5-9056-3123B33E685E}"/>
              </a:ext>
            </a:extLst>
          </p:cNvPr>
          <p:cNvPicPr>
            <a:picLocks noChangeAspect="1"/>
          </p:cNvPicPr>
          <p:nvPr/>
        </p:nvPicPr>
        <p:blipFill>
          <a:blip r:embed="rId2"/>
          <a:stretch>
            <a:fillRect/>
          </a:stretch>
        </p:blipFill>
        <p:spPr>
          <a:xfrm>
            <a:off x="313598" y="6451934"/>
            <a:ext cx="1619250" cy="295275"/>
          </a:xfrm>
          <a:prstGeom prst="rect">
            <a:avLst/>
          </a:prstGeom>
        </p:spPr>
      </p:pic>
      <p:pic>
        <p:nvPicPr>
          <p:cNvPr id="3" name="图片 2">
            <a:extLst>
              <a:ext uri="{FF2B5EF4-FFF2-40B4-BE49-F238E27FC236}">
                <a16:creationId xmlns:a16="http://schemas.microsoft.com/office/drawing/2014/main" id="{6F584102-54B2-4FB5-9A56-A8E223B591E4}"/>
              </a:ext>
            </a:extLst>
          </p:cNvPr>
          <p:cNvPicPr>
            <a:picLocks noChangeAspect="1"/>
          </p:cNvPicPr>
          <p:nvPr/>
        </p:nvPicPr>
        <p:blipFill>
          <a:blip r:embed="rId2"/>
          <a:stretch>
            <a:fillRect/>
          </a:stretch>
        </p:blipFill>
        <p:spPr>
          <a:xfrm>
            <a:off x="5286374" y="6416973"/>
            <a:ext cx="1619250" cy="295275"/>
          </a:xfrm>
          <a:prstGeom prst="rect">
            <a:avLst/>
          </a:prstGeom>
        </p:spPr>
      </p:pic>
      <p:sp>
        <p:nvSpPr>
          <p:cNvPr id="12" name="Shape 1875">
            <a:extLst>
              <a:ext uri="{FF2B5EF4-FFF2-40B4-BE49-F238E27FC236}">
                <a16:creationId xmlns:a16="http://schemas.microsoft.com/office/drawing/2014/main" id="{5DAC90A0-E735-4453-BAF0-ACCC2E462695}"/>
              </a:ext>
            </a:extLst>
          </p:cNvPr>
          <p:cNvSpPr/>
          <p:nvPr/>
        </p:nvSpPr>
        <p:spPr>
          <a:xfrm>
            <a:off x="10268623"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13" name="Shape 1876">
            <a:extLst>
              <a:ext uri="{FF2B5EF4-FFF2-40B4-BE49-F238E27FC236}">
                <a16:creationId xmlns:a16="http://schemas.microsoft.com/office/drawing/2014/main" id="{EFD2A9B4-D078-4B06-9BEA-61499F2779AB}"/>
              </a:ext>
            </a:extLst>
          </p:cNvPr>
          <p:cNvSpPr/>
          <p:nvPr/>
        </p:nvSpPr>
        <p:spPr>
          <a:xfrm>
            <a:off x="10887188"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pic>
        <p:nvPicPr>
          <p:cNvPr id="4" name="图片 3">
            <a:extLst>
              <a:ext uri="{FF2B5EF4-FFF2-40B4-BE49-F238E27FC236}">
                <a16:creationId xmlns:a16="http://schemas.microsoft.com/office/drawing/2014/main" id="{A0743D3B-784F-47A7-8EB1-83A23D351F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4107476" cy="3308664"/>
          </a:xfrm>
          <a:prstGeom prst="rect">
            <a:avLst/>
          </a:prstGeom>
        </p:spPr>
      </p:pic>
      <p:sp>
        <p:nvSpPr>
          <p:cNvPr id="21" name="矩形 20">
            <a:extLst>
              <a:ext uri="{FF2B5EF4-FFF2-40B4-BE49-F238E27FC236}">
                <a16:creationId xmlns:a16="http://schemas.microsoft.com/office/drawing/2014/main" id="{8102AFBE-D5A6-4AE9-8CA7-5BC21DA09DBA}"/>
              </a:ext>
            </a:extLst>
          </p:cNvPr>
          <p:cNvSpPr/>
          <p:nvPr/>
        </p:nvSpPr>
        <p:spPr>
          <a:xfrm>
            <a:off x="4698128" y="418503"/>
            <a:ext cx="8284094" cy="2739211"/>
          </a:xfrm>
          <a:prstGeom prst="rect">
            <a:avLst/>
          </a:prstGeom>
        </p:spPr>
        <p:txBody>
          <a:bodyPr wrap="square">
            <a:spAutoFit/>
          </a:bodyPr>
          <a:lstStyle/>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Figure1 shows us the trend of num_ comment of Yi’s Weibo. </a:t>
            </a: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Figure2 shows us the distribution of comments of Yi’s Weibo. </a:t>
            </a: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According to the comments # pie chart, </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comments # &gt;1million, score is assigned by 10</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comments # in (0.5million,1millon), score is 5</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repost# &lt; 0.5million,score is  2.</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Hence,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Yi’s w5 score is  </a:t>
            </a:r>
            <a:r>
              <a:rPr lang="en-US" altLang="zh-CN" sz="28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3.12</a:t>
            </a:r>
            <a:r>
              <a:rPr lang="en-US" altLang="zh-CN" sz="2800" b="1" kern="100" dirty="0">
                <a:effectLst/>
                <a:latin typeface="Calibri" panose="020F0502020204030204" pitchFamily="34" charset="0"/>
                <a:ea typeface="宋体" panose="02010600030101010101" pitchFamily="2" charset="-122"/>
                <a:cs typeface="Times New Roman" panose="02020603050405020304" pitchFamily="18" charset="0"/>
              </a:rPr>
              <a:t>.</a:t>
            </a:r>
          </a:p>
        </p:txBody>
      </p:sp>
      <p:sp>
        <p:nvSpPr>
          <p:cNvPr id="22" name="矩形 21">
            <a:extLst>
              <a:ext uri="{FF2B5EF4-FFF2-40B4-BE49-F238E27FC236}">
                <a16:creationId xmlns:a16="http://schemas.microsoft.com/office/drawing/2014/main" id="{05674D24-C4D5-41A3-A4AE-B9C315069184}"/>
              </a:ext>
            </a:extLst>
          </p:cNvPr>
          <p:cNvSpPr/>
          <p:nvPr/>
        </p:nvSpPr>
        <p:spPr>
          <a:xfrm>
            <a:off x="686247" y="6239435"/>
            <a:ext cx="10080782" cy="338554"/>
          </a:xfrm>
          <a:prstGeom prst="rect">
            <a:avLst/>
          </a:prstGeom>
        </p:spPr>
        <p:txBody>
          <a:bodyPr wrap="square">
            <a:spAutoFit/>
          </a:bodyPr>
          <a:lstStyle/>
          <a:p>
            <a:pPr algn="just"/>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Figure1                                                              Figure2                                                               Figure3</a:t>
            </a:r>
            <a:endPar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F84C0C2F-8C12-4532-86C2-9508D8C665F6}"/>
              </a:ext>
            </a:extLst>
          </p:cNvPr>
          <p:cNvPicPr/>
          <p:nvPr/>
        </p:nvPicPr>
        <p:blipFill>
          <a:blip r:embed="rId4">
            <a:extLst>
              <a:ext uri="{28A0092B-C50C-407E-A947-70E740481C1C}">
                <a14:useLocalDpi xmlns:a14="http://schemas.microsoft.com/office/drawing/2010/main" val="0"/>
              </a:ext>
            </a:extLst>
          </a:blip>
          <a:stretch>
            <a:fillRect/>
          </a:stretch>
        </p:blipFill>
        <p:spPr>
          <a:xfrm>
            <a:off x="254276" y="3429000"/>
            <a:ext cx="3796845" cy="2743306"/>
          </a:xfrm>
          <a:prstGeom prst="rect">
            <a:avLst/>
          </a:prstGeom>
        </p:spPr>
      </p:pic>
      <p:pic>
        <p:nvPicPr>
          <p:cNvPr id="15" name="图片 14">
            <a:extLst>
              <a:ext uri="{FF2B5EF4-FFF2-40B4-BE49-F238E27FC236}">
                <a16:creationId xmlns:a16="http://schemas.microsoft.com/office/drawing/2014/main" id="{04872BC2-B22E-432E-8495-3D29CFB69F35}"/>
              </a:ext>
            </a:extLst>
          </p:cNvPr>
          <p:cNvPicPr/>
          <p:nvPr/>
        </p:nvPicPr>
        <p:blipFill>
          <a:blip r:embed="rId5">
            <a:extLst>
              <a:ext uri="{28A0092B-C50C-407E-A947-70E740481C1C}">
                <a14:useLocalDpi xmlns:a14="http://schemas.microsoft.com/office/drawing/2010/main" val="0"/>
              </a:ext>
            </a:extLst>
          </a:blip>
          <a:stretch>
            <a:fillRect/>
          </a:stretch>
        </p:blipFill>
        <p:spPr>
          <a:xfrm>
            <a:off x="4107476" y="3429001"/>
            <a:ext cx="3907906" cy="2776870"/>
          </a:xfrm>
          <a:prstGeom prst="rect">
            <a:avLst/>
          </a:prstGeom>
        </p:spPr>
      </p:pic>
      <p:pic>
        <p:nvPicPr>
          <p:cNvPr id="19" name="图片 18">
            <a:extLst>
              <a:ext uri="{FF2B5EF4-FFF2-40B4-BE49-F238E27FC236}">
                <a16:creationId xmlns:a16="http://schemas.microsoft.com/office/drawing/2014/main" id="{1B32AB39-C68A-42CD-8DF6-351FAEEA073D}"/>
              </a:ext>
            </a:extLst>
          </p:cNvPr>
          <p:cNvPicPr/>
          <p:nvPr/>
        </p:nvPicPr>
        <p:blipFill>
          <a:blip r:embed="rId6">
            <a:extLst>
              <a:ext uri="{28A0092B-C50C-407E-A947-70E740481C1C}">
                <a14:useLocalDpi xmlns:a14="http://schemas.microsoft.com/office/drawing/2010/main" val="0"/>
              </a:ext>
            </a:extLst>
          </a:blip>
          <a:stretch>
            <a:fillRect/>
          </a:stretch>
        </p:blipFill>
        <p:spPr>
          <a:xfrm>
            <a:off x="7857068" y="3554032"/>
            <a:ext cx="4150328" cy="2739211"/>
          </a:xfrm>
          <a:prstGeom prst="rect">
            <a:avLst/>
          </a:prstGeom>
        </p:spPr>
      </p:pic>
      <p:sp>
        <p:nvSpPr>
          <p:cNvPr id="16" name="文本框 15">
            <a:extLst>
              <a:ext uri="{FF2B5EF4-FFF2-40B4-BE49-F238E27FC236}">
                <a16:creationId xmlns:a16="http://schemas.microsoft.com/office/drawing/2014/main" id="{B9E2AD39-02CF-4A7B-8990-795D8FC8FF60}"/>
              </a:ext>
            </a:extLst>
          </p:cNvPr>
          <p:cNvSpPr txBox="1"/>
          <p:nvPr/>
        </p:nvSpPr>
        <p:spPr>
          <a:xfrm>
            <a:off x="10954433" y="6414905"/>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15</a:t>
            </a:r>
          </a:p>
        </p:txBody>
      </p:sp>
    </p:spTree>
    <p:extLst>
      <p:ext uri="{BB962C8B-B14F-4D97-AF65-F5344CB8AC3E}">
        <p14:creationId xmlns:p14="http://schemas.microsoft.com/office/powerpoint/2010/main" val="473569781"/>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400" fill="hold"/>
                                        <p:tgtEl>
                                          <p:spTgt spid="12"/>
                                        </p:tgtEl>
                                        <p:attrNameLst>
                                          <p:attrName>ppt_x</p:attrName>
                                        </p:attrNameLst>
                                      </p:cBhvr>
                                      <p:tavLst>
                                        <p:tav tm="0">
                                          <p:val>
                                            <p:strVal val="#ppt_x"/>
                                          </p:val>
                                        </p:tav>
                                        <p:tav tm="100000">
                                          <p:val>
                                            <p:strVal val="#ppt_x"/>
                                          </p:val>
                                        </p:tav>
                                      </p:tavLst>
                                    </p:anim>
                                    <p:anim calcmode="lin" valueType="num">
                                      <p:cBhvr additive="base">
                                        <p:cTn id="8" dur="1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400" fill="hold"/>
                                        <p:tgtEl>
                                          <p:spTgt spid="13"/>
                                        </p:tgtEl>
                                        <p:attrNameLst>
                                          <p:attrName>ppt_x</p:attrName>
                                        </p:attrNameLst>
                                      </p:cBhvr>
                                      <p:tavLst>
                                        <p:tav tm="0">
                                          <p:val>
                                            <p:strVal val="#ppt_x"/>
                                          </p:val>
                                        </p:tav>
                                        <p:tav tm="100000">
                                          <p:val>
                                            <p:strVal val="#ppt_x"/>
                                          </p:val>
                                        </p:tav>
                                      </p:tavLst>
                                    </p:anim>
                                    <p:anim calcmode="lin" valueType="num">
                                      <p:cBhvr additive="base">
                                        <p:cTn id="12" dur="1400" fill="hold"/>
                                        <p:tgtEl>
                                          <p:spTgt spid="13"/>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80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2DB2929-21A6-4F8B-B676-A5F5D2889EB1}"/>
              </a:ext>
            </a:extLst>
          </p:cNvPr>
          <p:cNvSpPr/>
          <p:nvPr/>
        </p:nvSpPr>
        <p:spPr>
          <a:xfrm>
            <a:off x="4381996" y="-85560"/>
            <a:ext cx="8861989" cy="1569660"/>
          </a:xfrm>
          <a:prstGeom prst="rect">
            <a:avLst/>
          </a:prstGeom>
        </p:spPr>
        <p:txBody>
          <a:bodyPr wrap="square">
            <a:spAutoFit/>
          </a:bodyPr>
          <a:lstStyle/>
          <a:p>
            <a:pPr>
              <a:defRPr/>
            </a:pPr>
            <a:r>
              <a:rPr lang="en-US" altLang="zh-CN" sz="2400" b="1" dirty="0">
                <a:solidFill>
                  <a:srgbClr val="119ABC"/>
                </a:solidFill>
                <a:latin typeface="Times New Roman" panose="02020603050405020304" pitchFamily="18" charset="0"/>
                <a:ea typeface="+mj-ea"/>
                <a:cs typeface="Times New Roman" panose="02020603050405020304" pitchFamily="18" charset="0"/>
              </a:rPr>
              <a:t>Sample Analysis——d1:comments#/work (</a:t>
            </a:r>
            <a:r>
              <a:rPr lang="en-US" altLang="zh-CN" sz="2400" b="1" dirty="0" err="1">
                <a:solidFill>
                  <a:srgbClr val="119ABC"/>
                </a:solidFill>
                <a:latin typeface="Times New Roman" panose="02020603050405020304" pitchFamily="18" charset="0"/>
                <a:ea typeface="+mj-ea"/>
                <a:cs typeface="Times New Roman" panose="02020603050405020304" pitchFamily="18" charset="0"/>
              </a:rPr>
              <a:t>Douban</a:t>
            </a:r>
            <a:r>
              <a:rPr lang="en-US" altLang="zh-CN" sz="2400" b="1" dirty="0">
                <a:solidFill>
                  <a:srgbClr val="119ABC"/>
                </a:solidFill>
                <a:latin typeface="Times New Roman" panose="02020603050405020304" pitchFamily="18" charset="0"/>
                <a:ea typeface="+mj-ea"/>
                <a:cs typeface="Times New Roman" panose="02020603050405020304" pitchFamily="18" charset="0"/>
              </a:rPr>
              <a:t>)</a:t>
            </a:r>
          </a:p>
          <a:p>
            <a:pPr>
              <a:defRPr/>
            </a:pPr>
            <a:r>
              <a:rPr lang="en-US" altLang="zh-CN" sz="2400" b="1" dirty="0">
                <a:solidFill>
                  <a:srgbClr val="119ABC"/>
                </a:solidFill>
                <a:latin typeface="Times New Roman" panose="02020603050405020304" pitchFamily="18" charset="0"/>
                <a:ea typeface="+mj-ea"/>
                <a:cs typeface="Times New Roman" panose="02020603050405020304" pitchFamily="18" charset="0"/>
              </a:rPr>
              <a:t>			d2: recommend level(</a:t>
            </a:r>
            <a:r>
              <a:rPr lang="en-US" altLang="zh-CN" sz="2400" b="1" dirty="0" err="1">
                <a:solidFill>
                  <a:srgbClr val="119ABC"/>
                </a:solidFill>
                <a:latin typeface="Times New Roman" panose="02020603050405020304" pitchFamily="18" charset="0"/>
                <a:ea typeface="+mj-ea"/>
                <a:cs typeface="Times New Roman" panose="02020603050405020304" pitchFamily="18" charset="0"/>
              </a:rPr>
              <a:t>Douban</a:t>
            </a:r>
            <a:r>
              <a:rPr lang="en-US" altLang="zh-CN" sz="2400" b="1" dirty="0">
                <a:solidFill>
                  <a:srgbClr val="119ABC"/>
                </a:solidFill>
                <a:latin typeface="Times New Roman" panose="02020603050405020304" pitchFamily="18" charset="0"/>
                <a:ea typeface="+mj-ea"/>
                <a:cs typeface="Times New Roman" panose="02020603050405020304" pitchFamily="18" charset="0"/>
              </a:rPr>
              <a:t>)</a:t>
            </a:r>
          </a:p>
          <a:p>
            <a:pPr>
              <a:defRPr/>
            </a:pPr>
            <a:endParaRPr lang="en-US" altLang="zh-CN" sz="2400" b="1" dirty="0">
              <a:solidFill>
                <a:srgbClr val="119ABC"/>
              </a:solidFill>
              <a:latin typeface="微软雅黑" panose="020B0503020204020204" pitchFamily="34" charset="-122"/>
              <a:ea typeface="+mj-ea"/>
              <a:cs typeface="+mj-cs"/>
            </a:endParaRPr>
          </a:p>
          <a:p>
            <a:pPr>
              <a:defRPr/>
            </a:pPr>
            <a:endParaRPr lang="en-US" altLang="zh-CN" sz="2400" b="1" dirty="0">
              <a:solidFill>
                <a:srgbClr val="119ABC"/>
              </a:solidFill>
              <a:latin typeface="微软雅黑" panose="020B0503020204020204" pitchFamily="34" charset="-122"/>
              <a:ea typeface="+mj-ea"/>
              <a:cs typeface="+mj-cs"/>
            </a:endParaRPr>
          </a:p>
        </p:txBody>
      </p:sp>
      <p:pic>
        <p:nvPicPr>
          <p:cNvPr id="2" name="图片 1">
            <a:extLst>
              <a:ext uri="{FF2B5EF4-FFF2-40B4-BE49-F238E27FC236}">
                <a16:creationId xmlns:a16="http://schemas.microsoft.com/office/drawing/2014/main" id="{9499E951-5310-4CC5-9056-3123B33E685E}"/>
              </a:ext>
            </a:extLst>
          </p:cNvPr>
          <p:cNvPicPr>
            <a:picLocks noChangeAspect="1"/>
          </p:cNvPicPr>
          <p:nvPr/>
        </p:nvPicPr>
        <p:blipFill>
          <a:blip r:embed="rId2"/>
          <a:stretch>
            <a:fillRect/>
          </a:stretch>
        </p:blipFill>
        <p:spPr>
          <a:xfrm>
            <a:off x="313598" y="6451934"/>
            <a:ext cx="1619250" cy="295275"/>
          </a:xfrm>
          <a:prstGeom prst="rect">
            <a:avLst/>
          </a:prstGeom>
        </p:spPr>
      </p:pic>
      <p:pic>
        <p:nvPicPr>
          <p:cNvPr id="3" name="图片 2">
            <a:extLst>
              <a:ext uri="{FF2B5EF4-FFF2-40B4-BE49-F238E27FC236}">
                <a16:creationId xmlns:a16="http://schemas.microsoft.com/office/drawing/2014/main" id="{6F584102-54B2-4FB5-9A56-A8E223B591E4}"/>
              </a:ext>
            </a:extLst>
          </p:cNvPr>
          <p:cNvPicPr>
            <a:picLocks noChangeAspect="1"/>
          </p:cNvPicPr>
          <p:nvPr/>
        </p:nvPicPr>
        <p:blipFill>
          <a:blip r:embed="rId2"/>
          <a:stretch>
            <a:fillRect/>
          </a:stretch>
        </p:blipFill>
        <p:spPr>
          <a:xfrm>
            <a:off x="5286374" y="6416973"/>
            <a:ext cx="1619250" cy="295275"/>
          </a:xfrm>
          <a:prstGeom prst="rect">
            <a:avLst/>
          </a:prstGeom>
        </p:spPr>
      </p:pic>
      <p:sp>
        <p:nvSpPr>
          <p:cNvPr id="12" name="Shape 1875">
            <a:extLst>
              <a:ext uri="{FF2B5EF4-FFF2-40B4-BE49-F238E27FC236}">
                <a16:creationId xmlns:a16="http://schemas.microsoft.com/office/drawing/2014/main" id="{5DAC90A0-E735-4453-BAF0-ACCC2E462695}"/>
              </a:ext>
            </a:extLst>
          </p:cNvPr>
          <p:cNvSpPr/>
          <p:nvPr/>
        </p:nvSpPr>
        <p:spPr>
          <a:xfrm>
            <a:off x="10268623"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13" name="Shape 1876">
            <a:extLst>
              <a:ext uri="{FF2B5EF4-FFF2-40B4-BE49-F238E27FC236}">
                <a16:creationId xmlns:a16="http://schemas.microsoft.com/office/drawing/2014/main" id="{EFD2A9B4-D078-4B06-9BEA-61499F2779AB}"/>
              </a:ext>
            </a:extLst>
          </p:cNvPr>
          <p:cNvSpPr/>
          <p:nvPr/>
        </p:nvSpPr>
        <p:spPr>
          <a:xfrm>
            <a:off x="10887188"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pic>
        <p:nvPicPr>
          <p:cNvPr id="4" name="图片 3">
            <a:extLst>
              <a:ext uri="{FF2B5EF4-FFF2-40B4-BE49-F238E27FC236}">
                <a16:creationId xmlns:a16="http://schemas.microsoft.com/office/drawing/2014/main" id="{A0743D3B-784F-47A7-8EB1-83A23D351F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4075234" cy="3635873"/>
          </a:xfrm>
          <a:prstGeom prst="rect">
            <a:avLst/>
          </a:prstGeom>
        </p:spPr>
      </p:pic>
      <p:sp>
        <p:nvSpPr>
          <p:cNvPr id="21" name="矩形 20">
            <a:extLst>
              <a:ext uri="{FF2B5EF4-FFF2-40B4-BE49-F238E27FC236}">
                <a16:creationId xmlns:a16="http://schemas.microsoft.com/office/drawing/2014/main" id="{8102AFBE-D5A6-4AE9-8CA7-5BC21DA09DBA}"/>
              </a:ext>
            </a:extLst>
          </p:cNvPr>
          <p:cNvSpPr/>
          <p:nvPr/>
        </p:nvSpPr>
        <p:spPr>
          <a:xfrm>
            <a:off x="4186578" y="546908"/>
            <a:ext cx="8284094" cy="5170646"/>
          </a:xfrm>
          <a:prstGeom prst="rect">
            <a:avLst/>
          </a:prstGeom>
        </p:spPr>
        <p:txBody>
          <a:bodyPr wrap="square">
            <a:spAutoFit/>
          </a:bodyPr>
          <a:lstStyle/>
          <a:p>
            <a:pPr algn="just"/>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Figure1 shows us num_ comments of Works by Yi.</a:t>
            </a:r>
            <a:endParaRPr lang="en-US" altLang="zh-CN" sz="1600" kern="100" dirty="0">
              <a:solidFill>
                <a:prstClr val="black"/>
              </a:solidFill>
              <a:latin typeface="Times New Roman" panose="02020603050405020304" pitchFamily="18" charset="0"/>
              <a:cs typeface="Times New Roman" panose="02020603050405020304" pitchFamily="18" charset="0"/>
            </a:endParaRPr>
          </a:p>
          <a:p>
            <a:pPr algn="just"/>
            <a:r>
              <a:rPr lang="en-US" altLang="zh-CN" sz="1600" kern="100" dirty="0" err="1">
                <a:solidFill>
                  <a:prstClr val="black"/>
                </a:solidFill>
                <a:latin typeface="Times New Roman" panose="02020603050405020304" pitchFamily="18" charset="0"/>
                <a:cs typeface="Times New Roman" panose="02020603050405020304" pitchFamily="18" charset="0"/>
              </a:rPr>
              <a:t>num_comments</a:t>
            </a:r>
            <a:r>
              <a:rPr lang="en-US" altLang="zh-CN" sz="1600" kern="100" dirty="0">
                <a:solidFill>
                  <a:prstClr val="black"/>
                </a:solidFill>
                <a:latin typeface="Times New Roman" panose="02020603050405020304" pitchFamily="18" charset="0"/>
                <a:cs typeface="Times New Roman" panose="02020603050405020304" pitchFamily="18" charset="0"/>
              </a:rPr>
              <a:t>/work (</a:t>
            </a:r>
            <a:r>
              <a:rPr lang="en-US" altLang="zh-CN" sz="1600" kern="100" dirty="0" err="1">
                <a:solidFill>
                  <a:prstClr val="black"/>
                </a:solidFill>
                <a:latin typeface="Times New Roman" panose="02020603050405020304" pitchFamily="18" charset="0"/>
                <a:cs typeface="Times New Roman" panose="02020603050405020304" pitchFamily="18" charset="0"/>
              </a:rPr>
              <a:t>Douban</a:t>
            </a:r>
            <a:r>
              <a:rPr lang="en-US" altLang="zh-CN" sz="1600" kern="100" dirty="0">
                <a:solidFill>
                  <a:prstClr val="black"/>
                </a:solidFill>
                <a:latin typeface="Times New Roman" panose="02020603050405020304" pitchFamily="18" charset="0"/>
                <a:cs typeface="Times New Roman" panose="02020603050405020304" pitchFamily="18" charset="0"/>
              </a:rPr>
              <a:t>)</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p>
          <a:p>
            <a:pPr algn="just"/>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For those work whose </a:t>
            </a:r>
            <a:r>
              <a:rPr lang="en-US" altLang="zh-CN" sz="1600" kern="100" dirty="0" err="1">
                <a:effectLst/>
                <a:latin typeface="Times New Roman" panose="02020603050405020304" pitchFamily="18" charset="0"/>
                <a:ea typeface="等线" panose="02010600030101010101" pitchFamily="2" charset="-122"/>
                <a:cs typeface="Times New Roman" panose="02020603050405020304" pitchFamily="18" charset="0"/>
              </a:rPr>
              <a:t>num_comments</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 more than 800,000, 10 marks will be given.</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For those work whose </a:t>
            </a:r>
            <a:r>
              <a:rPr lang="en-US" altLang="zh-CN" sz="1600" kern="100" dirty="0" err="1">
                <a:effectLst/>
                <a:latin typeface="Times New Roman" panose="02020603050405020304" pitchFamily="18" charset="0"/>
                <a:ea typeface="等线" panose="02010600030101010101" pitchFamily="2" charset="-122"/>
                <a:cs typeface="Times New Roman" panose="02020603050405020304" pitchFamily="18" charset="0"/>
              </a:rPr>
              <a:t>num_comments</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 between 400,000 and 800,000, 8 marks will be given.</a:t>
            </a:r>
          </a:p>
          <a:p>
            <a:pPr algn="just"/>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For those work whose </a:t>
            </a:r>
            <a:r>
              <a:rPr lang="en-US" altLang="zh-CN" sz="1600" kern="100" dirty="0" err="1">
                <a:effectLst/>
                <a:latin typeface="Times New Roman" panose="02020603050405020304" pitchFamily="18" charset="0"/>
                <a:ea typeface="等线" panose="02010600030101010101" pitchFamily="2" charset="-122"/>
                <a:cs typeface="Times New Roman" panose="02020603050405020304" pitchFamily="18" charset="0"/>
              </a:rPr>
              <a:t>num_comments</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 between 100,000 and 400,000, 6 marks will be given.</a:t>
            </a:r>
          </a:p>
          <a:p>
            <a:pPr algn="just"/>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For those work whose </a:t>
            </a:r>
            <a:r>
              <a:rPr lang="en-US" altLang="zh-CN" sz="1600" kern="100" dirty="0" err="1">
                <a:effectLst/>
                <a:latin typeface="Times New Roman" panose="02020603050405020304" pitchFamily="18" charset="0"/>
                <a:ea typeface="等线" panose="02010600030101010101" pitchFamily="2" charset="-122"/>
                <a:cs typeface="Times New Roman" panose="02020603050405020304" pitchFamily="18" charset="0"/>
              </a:rPr>
              <a:t>num_comments</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 between 50,000 and 100,000, 4 marks will be given.</a:t>
            </a:r>
          </a:p>
          <a:p>
            <a:pPr algn="just"/>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For those work whose </a:t>
            </a:r>
            <a:r>
              <a:rPr lang="en-US" altLang="zh-CN" sz="1600" kern="100" dirty="0" err="1">
                <a:effectLst/>
                <a:latin typeface="Times New Roman" panose="02020603050405020304" pitchFamily="18" charset="0"/>
                <a:ea typeface="等线" panose="02010600030101010101" pitchFamily="2" charset="-122"/>
                <a:cs typeface="Times New Roman" panose="02020603050405020304" pitchFamily="18" charset="0"/>
              </a:rPr>
              <a:t>num_comments</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 below 50,000, 2 marks will be given.</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Hence,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Yi’s d1 score is </a:t>
            </a:r>
            <a:r>
              <a:rPr lang="en-US" altLang="zh-CN" sz="28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6.00</a:t>
            </a: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Figure2 shows us recommendation level of Yi’s masterpiece. </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According to the comments # pie chart, </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a:t>
            </a:r>
            <a:r>
              <a:rPr lang="en-US" altLang="zh-CN" sz="1800" dirty="0">
                <a:effectLst/>
                <a:latin typeface="Times New Roman" panose="02020603050405020304" pitchFamily="18" charset="0"/>
                <a:ea typeface="等线" panose="02010600030101010101" pitchFamily="2" charset="-122"/>
              </a:rPr>
              <a:t>very satisfied</a:t>
            </a:r>
            <a:r>
              <a:rPr lang="en-US" altLang="zh-CN" kern="100" dirty="0">
                <a:latin typeface="Calibri" panose="020F0502020204030204" pitchFamily="34" charset="0"/>
                <a:ea typeface="宋体" panose="02010600030101010101" pitchFamily="2" charset="-122"/>
                <a:cs typeface="Times New Roman" panose="02020603050405020304" pitchFamily="18" charset="0"/>
              </a:rPr>
              <a:t>, score is assigned by 10</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a:t>
            </a:r>
            <a:r>
              <a:rPr lang="en-US" altLang="zh-CN" sz="1800" dirty="0">
                <a:effectLst/>
                <a:latin typeface="Times New Roman" panose="02020603050405020304" pitchFamily="18" charset="0"/>
                <a:ea typeface="等线" panose="02010600030101010101" pitchFamily="2" charset="-122"/>
              </a:rPr>
              <a:t>recommended</a:t>
            </a:r>
            <a:r>
              <a:rPr lang="en-US" altLang="zh-CN" kern="100" dirty="0">
                <a:latin typeface="Calibri" panose="020F0502020204030204" pitchFamily="34" charset="0"/>
                <a:ea typeface="宋体" panose="02010600030101010101" pitchFamily="2" charset="-122"/>
                <a:cs typeface="Times New Roman" panose="02020603050405020304" pitchFamily="18" charset="0"/>
              </a:rPr>
              <a:t>, score is </a:t>
            </a: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8</a:t>
            </a:r>
            <a:r>
              <a:rPr lang="en-US" altLang="zh-CN" sz="1800" dirty="0">
                <a:effectLst/>
                <a:latin typeface="Times New Roman" panose="02020603050405020304" pitchFamily="18" charset="0"/>
                <a:ea typeface="等线" panose="02010600030101010101" pitchFamily="2" charset="-122"/>
              </a:rPr>
              <a:t> </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fair&lt; 500,score is  4.</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poor, score is 2.</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very poor, score is 0.</a:t>
            </a: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Hence,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Yi’s d2 score is  </a:t>
            </a:r>
            <a:r>
              <a:rPr lang="en-US" altLang="zh-CN" sz="28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8.60</a:t>
            </a:r>
            <a:r>
              <a:rPr lang="en-US" altLang="zh-CN" sz="2800" b="1" kern="100" dirty="0">
                <a:effectLst/>
                <a:latin typeface="Calibri" panose="020F0502020204030204" pitchFamily="34" charset="0"/>
                <a:ea typeface="宋体" panose="02010600030101010101" pitchFamily="2" charset="-122"/>
                <a:cs typeface="Times New Roman" panose="02020603050405020304" pitchFamily="18" charset="0"/>
              </a:rPr>
              <a:t>.</a:t>
            </a:r>
          </a:p>
        </p:txBody>
      </p:sp>
      <p:sp>
        <p:nvSpPr>
          <p:cNvPr id="22" name="矩形 21">
            <a:extLst>
              <a:ext uri="{FF2B5EF4-FFF2-40B4-BE49-F238E27FC236}">
                <a16:creationId xmlns:a16="http://schemas.microsoft.com/office/drawing/2014/main" id="{05674D24-C4D5-41A3-A4AE-B9C315069184}"/>
              </a:ext>
            </a:extLst>
          </p:cNvPr>
          <p:cNvSpPr/>
          <p:nvPr/>
        </p:nvSpPr>
        <p:spPr>
          <a:xfrm>
            <a:off x="686247" y="6564610"/>
            <a:ext cx="10080782" cy="338554"/>
          </a:xfrm>
          <a:prstGeom prst="rect">
            <a:avLst/>
          </a:prstGeom>
        </p:spPr>
        <p:txBody>
          <a:bodyPr wrap="square">
            <a:spAutoFit/>
          </a:bodyPr>
          <a:lstStyle/>
          <a:p>
            <a:pPr algn="just"/>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Figure1 							             Figure2</a:t>
            </a:r>
            <a:endPar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矩形 18">
            <a:extLst>
              <a:ext uri="{FF2B5EF4-FFF2-40B4-BE49-F238E27FC236}">
                <a16:creationId xmlns:a16="http://schemas.microsoft.com/office/drawing/2014/main" id="{08715B15-E560-45A2-A686-408D10AEA9FE}"/>
              </a:ext>
            </a:extLst>
          </p:cNvPr>
          <p:cNvSpPr/>
          <p:nvPr/>
        </p:nvSpPr>
        <p:spPr>
          <a:xfrm>
            <a:off x="8893639" y="3602076"/>
            <a:ext cx="2855794" cy="338554"/>
          </a:xfrm>
          <a:prstGeom prst="rect">
            <a:avLst/>
          </a:prstGeom>
        </p:spPr>
        <p:txBody>
          <a:bodyPr wrap="square">
            <a:spAutoFit/>
          </a:bodyPr>
          <a:lstStyle/>
          <a:p>
            <a:pPr algn="just"/>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Recommendation level</a:t>
            </a:r>
            <a:endPar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5" name="图表 14">
            <a:extLst>
              <a:ext uri="{FF2B5EF4-FFF2-40B4-BE49-F238E27FC236}">
                <a16:creationId xmlns:a16="http://schemas.microsoft.com/office/drawing/2014/main" id="{7A8FB631-7271-41CC-9059-C131473BAE68}"/>
              </a:ext>
            </a:extLst>
          </p:cNvPr>
          <p:cNvGraphicFramePr>
            <a:graphicFrameLocks/>
          </p:cNvGraphicFramePr>
          <p:nvPr>
            <p:extLst>
              <p:ext uri="{D42A27DB-BD31-4B8C-83A1-F6EECF244321}">
                <p14:modId xmlns:p14="http://schemas.microsoft.com/office/powerpoint/2010/main" val="2574134148"/>
              </p:ext>
            </p:extLst>
          </p:nvPr>
        </p:nvGraphicFramePr>
        <p:xfrm>
          <a:off x="7548739" y="3676154"/>
          <a:ext cx="4838700" cy="28146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图表 17">
            <a:extLst>
              <a:ext uri="{FF2B5EF4-FFF2-40B4-BE49-F238E27FC236}">
                <a16:creationId xmlns:a16="http://schemas.microsoft.com/office/drawing/2014/main" id="{546EFBBF-1E84-4558-8CD6-7523FA4C077B}"/>
              </a:ext>
            </a:extLst>
          </p:cNvPr>
          <p:cNvGraphicFramePr>
            <a:graphicFrameLocks/>
          </p:cNvGraphicFramePr>
          <p:nvPr>
            <p:extLst>
              <p:ext uri="{D42A27DB-BD31-4B8C-83A1-F6EECF244321}">
                <p14:modId xmlns:p14="http://schemas.microsoft.com/office/powerpoint/2010/main" val="3630974572"/>
              </p:ext>
            </p:extLst>
          </p:nvPr>
        </p:nvGraphicFramePr>
        <p:xfrm>
          <a:off x="49756" y="3895612"/>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20" name="文本框 19">
            <a:extLst>
              <a:ext uri="{FF2B5EF4-FFF2-40B4-BE49-F238E27FC236}">
                <a16:creationId xmlns:a16="http://schemas.microsoft.com/office/drawing/2014/main" id="{1CCDFACE-8D1E-4361-9972-25458389B236}"/>
              </a:ext>
            </a:extLst>
          </p:cNvPr>
          <p:cNvSpPr txBox="1"/>
          <p:nvPr/>
        </p:nvSpPr>
        <p:spPr>
          <a:xfrm>
            <a:off x="10985389" y="6314480"/>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16</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80417998"/>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400" fill="hold"/>
                                        <p:tgtEl>
                                          <p:spTgt spid="12"/>
                                        </p:tgtEl>
                                        <p:attrNameLst>
                                          <p:attrName>ppt_x</p:attrName>
                                        </p:attrNameLst>
                                      </p:cBhvr>
                                      <p:tavLst>
                                        <p:tav tm="0">
                                          <p:val>
                                            <p:strVal val="#ppt_x"/>
                                          </p:val>
                                        </p:tav>
                                        <p:tav tm="100000">
                                          <p:val>
                                            <p:strVal val="#ppt_x"/>
                                          </p:val>
                                        </p:tav>
                                      </p:tavLst>
                                    </p:anim>
                                    <p:anim calcmode="lin" valueType="num">
                                      <p:cBhvr additive="base">
                                        <p:cTn id="8" dur="1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400" fill="hold"/>
                                        <p:tgtEl>
                                          <p:spTgt spid="13"/>
                                        </p:tgtEl>
                                        <p:attrNameLst>
                                          <p:attrName>ppt_x</p:attrName>
                                        </p:attrNameLst>
                                      </p:cBhvr>
                                      <p:tavLst>
                                        <p:tav tm="0">
                                          <p:val>
                                            <p:strVal val="#ppt_x"/>
                                          </p:val>
                                        </p:tav>
                                        <p:tav tm="100000">
                                          <p:val>
                                            <p:strVal val="#ppt_x"/>
                                          </p:val>
                                        </p:tav>
                                      </p:tavLst>
                                    </p:anim>
                                    <p:anim calcmode="lin" valueType="num">
                                      <p:cBhvr additive="base">
                                        <p:cTn id="12" dur="1400" fill="hold"/>
                                        <p:tgtEl>
                                          <p:spTgt spid="13"/>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80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2DB2929-21A6-4F8B-B676-A5F5D2889EB1}"/>
              </a:ext>
            </a:extLst>
          </p:cNvPr>
          <p:cNvSpPr/>
          <p:nvPr/>
        </p:nvSpPr>
        <p:spPr>
          <a:xfrm>
            <a:off x="4557801" y="0"/>
            <a:ext cx="8284094" cy="830997"/>
          </a:xfrm>
          <a:prstGeom prst="rect">
            <a:avLst/>
          </a:prstGeom>
        </p:spPr>
        <p:txBody>
          <a:bodyPr wrap="square">
            <a:spAutoFit/>
          </a:bodyPr>
          <a:lstStyle/>
          <a:p>
            <a:pPr>
              <a:defRPr/>
            </a:pPr>
            <a:r>
              <a:rPr lang="en-US" altLang="zh-CN" sz="2400" b="1" dirty="0">
                <a:solidFill>
                  <a:srgbClr val="119ABC"/>
                </a:solidFill>
                <a:latin typeface="微软雅黑" panose="020B0503020204020204" pitchFamily="34" charset="-122"/>
                <a:ea typeface="+mj-ea"/>
                <a:cs typeface="+mj-cs"/>
              </a:rPr>
              <a:t>Sample Analysis——d3: </a:t>
            </a:r>
            <a:r>
              <a:rPr lang="en-US" altLang="zh-CN" sz="2400" b="1" dirty="0" err="1">
                <a:solidFill>
                  <a:srgbClr val="119ABC"/>
                </a:solidFill>
                <a:latin typeface="微软雅黑" panose="020B0503020204020204" pitchFamily="34" charset="-122"/>
                <a:ea typeface="+mj-ea"/>
                <a:cs typeface="+mj-cs"/>
              </a:rPr>
              <a:t>num_likes</a:t>
            </a:r>
            <a:r>
              <a:rPr lang="en-US" altLang="zh-CN" sz="2400" b="1" dirty="0">
                <a:solidFill>
                  <a:srgbClr val="119ABC"/>
                </a:solidFill>
                <a:latin typeface="微软雅黑" panose="020B0503020204020204" pitchFamily="34" charset="-122"/>
                <a:ea typeface="+mj-ea"/>
                <a:cs typeface="+mj-cs"/>
              </a:rPr>
              <a:t>(</a:t>
            </a:r>
            <a:r>
              <a:rPr lang="en-US" altLang="zh-CN" sz="2400" b="1" dirty="0" err="1">
                <a:solidFill>
                  <a:srgbClr val="119ABC"/>
                </a:solidFill>
                <a:latin typeface="微软雅黑" panose="020B0503020204020204" pitchFamily="34" charset="-122"/>
                <a:ea typeface="+mj-ea"/>
                <a:cs typeface="+mj-cs"/>
              </a:rPr>
              <a:t>Douban</a:t>
            </a:r>
            <a:r>
              <a:rPr lang="en-US" altLang="zh-CN" sz="2400" b="1" dirty="0">
                <a:solidFill>
                  <a:srgbClr val="119ABC"/>
                </a:solidFill>
                <a:latin typeface="微软雅黑" panose="020B0503020204020204" pitchFamily="34" charset="-122"/>
                <a:ea typeface="+mj-ea"/>
                <a:cs typeface="+mj-cs"/>
              </a:rPr>
              <a:t>) </a:t>
            </a:r>
          </a:p>
          <a:p>
            <a:pPr>
              <a:defRPr/>
            </a:pPr>
            <a:endParaRPr lang="en-US" altLang="zh-CN" sz="2400" b="1" dirty="0">
              <a:solidFill>
                <a:srgbClr val="119ABC"/>
              </a:solidFill>
              <a:latin typeface="微软雅黑" panose="020B0503020204020204" pitchFamily="34" charset="-122"/>
              <a:ea typeface="+mj-ea"/>
              <a:cs typeface="+mj-cs"/>
            </a:endParaRPr>
          </a:p>
        </p:txBody>
      </p:sp>
      <p:pic>
        <p:nvPicPr>
          <p:cNvPr id="2" name="图片 1">
            <a:extLst>
              <a:ext uri="{FF2B5EF4-FFF2-40B4-BE49-F238E27FC236}">
                <a16:creationId xmlns:a16="http://schemas.microsoft.com/office/drawing/2014/main" id="{9499E951-5310-4CC5-9056-3123B33E685E}"/>
              </a:ext>
            </a:extLst>
          </p:cNvPr>
          <p:cNvPicPr>
            <a:picLocks noChangeAspect="1"/>
          </p:cNvPicPr>
          <p:nvPr/>
        </p:nvPicPr>
        <p:blipFill>
          <a:blip r:embed="rId2"/>
          <a:stretch>
            <a:fillRect/>
          </a:stretch>
        </p:blipFill>
        <p:spPr>
          <a:xfrm>
            <a:off x="313598" y="6451934"/>
            <a:ext cx="1619250" cy="295275"/>
          </a:xfrm>
          <a:prstGeom prst="rect">
            <a:avLst/>
          </a:prstGeom>
        </p:spPr>
      </p:pic>
      <p:pic>
        <p:nvPicPr>
          <p:cNvPr id="3" name="图片 2">
            <a:extLst>
              <a:ext uri="{FF2B5EF4-FFF2-40B4-BE49-F238E27FC236}">
                <a16:creationId xmlns:a16="http://schemas.microsoft.com/office/drawing/2014/main" id="{6F584102-54B2-4FB5-9A56-A8E223B591E4}"/>
              </a:ext>
            </a:extLst>
          </p:cNvPr>
          <p:cNvPicPr>
            <a:picLocks noChangeAspect="1"/>
          </p:cNvPicPr>
          <p:nvPr/>
        </p:nvPicPr>
        <p:blipFill>
          <a:blip r:embed="rId2"/>
          <a:stretch>
            <a:fillRect/>
          </a:stretch>
        </p:blipFill>
        <p:spPr>
          <a:xfrm>
            <a:off x="5286374" y="6416973"/>
            <a:ext cx="1619250" cy="295275"/>
          </a:xfrm>
          <a:prstGeom prst="rect">
            <a:avLst/>
          </a:prstGeom>
        </p:spPr>
      </p:pic>
      <p:sp>
        <p:nvSpPr>
          <p:cNvPr id="12" name="Shape 1875">
            <a:extLst>
              <a:ext uri="{FF2B5EF4-FFF2-40B4-BE49-F238E27FC236}">
                <a16:creationId xmlns:a16="http://schemas.microsoft.com/office/drawing/2014/main" id="{5DAC90A0-E735-4453-BAF0-ACCC2E462695}"/>
              </a:ext>
            </a:extLst>
          </p:cNvPr>
          <p:cNvSpPr/>
          <p:nvPr/>
        </p:nvSpPr>
        <p:spPr>
          <a:xfrm>
            <a:off x="10268623"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13" name="Shape 1876">
            <a:extLst>
              <a:ext uri="{FF2B5EF4-FFF2-40B4-BE49-F238E27FC236}">
                <a16:creationId xmlns:a16="http://schemas.microsoft.com/office/drawing/2014/main" id="{EFD2A9B4-D078-4B06-9BEA-61499F2779AB}"/>
              </a:ext>
            </a:extLst>
          </p:cNvPr>
          <p:cNvSpPr/>
          <p:nvPr/>
        </p:nvSpPr>
        <p:spPr>
          <a:xfrm>
            <a:off x="10887188"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pic>
        <p:nvPicPr>
          <p:cNvPr id="4" name="图片 3">
            <a:extLst>
              <a:ext uri="{FF2B5EF4-FFF2-40B4-BE49-F238E27FC236}">
                <a16:creationId xmlns:a16="http://schemas.microsoft.com/office/drawing/2014/main" id="{A0743D3B-784F-47A7-8EB1-83A23D351F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21" y="0"/>
            <a:ext cx="4125813" cy="3635873"/>
          </a:xfrm>
          <a:prstGeom prst="rect">
            <a:avLst/>
          </a:prstGeom>
        </p:spPr>
      </p:pic>
      <p:sp>
        <p:nvSpPr>
          <p:cNvPr id="21" name="矩形 20">
            <a:extLst>
              <a:ext uri="{FF2B5EF4-FFF2-40B4-BE49-F238E27FC236}">
                <a16:creationId xmlns:a16="http://schemas.microsoft.com/office/drawing/2014/main" id="{8102AFBE-D5A6-4AE9-8CA7-5BC21DA09DBA}"/>
              </a:ext>
            </a:extLst>
          </p:cNvPr>
          <p:cNvSpPr/>
          <p:nvPr/>
        </p:nvSpPr>
        <p:spPr>
          <a:xfrm>
            <a:off x="4278315" y="406066"/>
            <a:ext cx="8284094" cy="3293209"/>
          </a:xfrm>
          <a:prstGeom prst="rect">
            <a:avLst/>
          </a:prstGeom>
        </p:spPr>
        <p:txBody>
          <a:bodyPr wrap="square">
            <a:spAutoFit/>
          </a:bodyPr>
          <a:lstStyle/>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Figure1 shows us the trend of num_ likes in “Young you”——A masterpiece of Yi.</a:t>
            </a:r>
          </a:p>
          <a:p>
            <a:pPr algn="just"/>
            <a:endParaRPr lang="en-US" altLang="zh-CN" sz="1800" kern="100" dirty="0">
              <a:solidFill>
                <a:prstClr val="black"/>
              </a:solidFill>
              <a:latin typeface="Times New Roman" panose="02020603050405020304" pitchFamily="18" charset="0"/>
              <a:cs typeface="Times New Roman" panose="02020603050405020304" pitchFamily="18" charset="0"/>
            </a:endParaRPr>
          </a:p>
          <a:p>
            <a:pPr algn="just"/>
            <a:r>
              <a:rPr lang="en-US" altLang="zh-CN" sz="1800" kern="100" dirty="0" err="1">
                <a:solidFill>
                  <a:prstClr val="black"/>
                </a:solidFill>
                <a:latin typeface="Times New Roman" panose="02020603050405020304" pitchFamily="18" charset="0"/>
                <a:cs typeface="Times New Roman" panose="02020603050405020304" pitchFamily="18" charset="0"/>
              </a:rPr>
              <a:t>num_comments</a:t>
            </a:r>
            <a:r>
              <a:rPr lang="en-US" altLang="zh-CN" sz="1800" kern="100" dirty="0">
                <a:solidFill>
                  <a:prstClr val="black"/>
                </a:solidFill>
                <a:latin typeface="Times New Roman" panose="02020603050405020304" pitchFamily="18" charset="0"/>
                <a:cs typeface="Times New Roman" panose="02020603050405020304" pitchFamily="18" charset="0"/>
              </a:rPr>
              <a:t>/work (</a:t>
            </a:r>
            <a:r>
              <a:rPr lang="en-US" altLang="zh-CN" sz="1800" kern="100" dirty="0" err="1">
                <a:solidFill>
                  <a:prstClr val="black"/>
                </a:solidFill>
                <a:latin typeface="Times New Roman" panose="02020603050405020304" pitchFamily="18" charset="0"/>
                <a:cs typeface="Times New Roman" panose="02020603050405020304" pitchFamily="18" charset="0"/>
              </a:rPr>
              <a:t>Douban</a:t>
            </a:r>
            <a:r>
              <a:rPr lang="en-US" altLang="zh-CN" sz="1800" kern="100" dirty="0">
                <a:solidFill>
                  <a:prstClr val="black"/>
                </a:solidFill>
                <a:latin typeface="Times New Roman" panose="02020603050405020304" pitchFamily="18" charset="0"/>
                <a:cs typeface="Times New Roman" panose="02020603050405020304" pitchFamily="18" charset="0"/>
              </a:rPr>
              <a:t>)</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Figure2 shows us likes in comments of “Young you” . </a:t>
            </a: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According to the comments # pie chart, </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like#/comments &gt; 1000, score is assigned by 10</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500 &lt; like#/comments &lt; 1000, score is 5</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when like#/comments &lt; 500,score is  2.</a:t>
            </a:r>
          </a:p>
          <a:p>
            <a:pPr algn="just"/>
            <a:r>
              <a:rPr lang="en-US" altLang="zh-CN" kern="100" dirty="0">
                <a:latin typeface="Calibri" panose="020F0502020204030204" pitchFamily="34" charset="0"/>
                <a:ea typeface="宋体" panose="02010600030101010101" pitchFamily="2" charset="-122"/>
                <a:cs typeface="Times New Roman" panose="02020603050405020304" pitchFamily="18" charset="0"/>
              </a:rPr>
              <a:t>Hence,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Yi’s d3 score is  </a:t>
            </a:r>
            <a:r>
              <a:rPr lang="en-US" altLang="zh-CN" sz="28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rPr>
              <a:t>5.44</a:t>
            </a:r>
            <a:r>
              <a:rPr lang="en-US" altLang="zh-CN" sz="2800" b="1" kern="100" dirty="0">
                <a:effectLst/>
                <a:latin typeface="Calibri" panose="020F0502020204030204" pitchFamily="34" charset="0"/>
                <a:ea typeface="宋体" panose="02010600030101010101" pitchFamily="2" charset="-122"/>
                <a:cs typeface="Times New Roman" panose="02020603050405020304" pitchFamily="18" charset="0"/>
              </a:rPr>
              <a:t>.</a:t>
            </a:r>
          </a:p>
        </p:txBody>
      </p:sp>
      <p:sp>
        <p:nvSpPr>
          <p:cNvPr id="22" name="矩形 21">
            <a:extLst>
              <a:ext uri="{FF2B5EF4-FFF2-40B4-BE49-F238E27FC236}">
                <a16:creationId xmlns:a16="http://schemas.microsoft.com/office/drawing/2014/main" id="{05674D24-C4D5-41A3-A4AE-B9C315069184}"/>
              </a:ext>
            </a:extLst>
          </p:cNvPr>
          <p:cNvSpPr/>
          <p:nvPr/>
        </p:nvSpPr>
        <p:spPr>
          <a:xfrm>
            <a:off x="686247" y="6383277"/>
            <a:ext cx="10080782" cy="338554"/>
          </a:xfrm>
          <a:prstGeom prst="rect">
            <a:avLst/>
          </a:prstGeom>
        </p:spPr>
        <p:txBody>
          <a:bodyPr wrap="square">
            <a:spAutoFit/>
          </a:bodyPr>
          <a:lstStyle/>
          <a:p>
            <a:pPr algn="just"/>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                      Figure1                                                              Figure2                                                               Figure3</a:t>
            </a:r>
            <a:endPar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907D477F-4D08-426B-BB09-53F5B668FB7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13599" y="3670835"/>
            <a:ext cx="3685230" cy="2746137"/>
          </a:xfrm>
          <a:prstGeom prst="rect">
            <a:avLst/>
          </a:prstGeom>
        </p:spPr>
      </p:pic>
      <p:pic>
        <p:nvPicPr>
          <p:cNvPr id="17" name="图片 16">
            <a:extLst>
              <a:ext uri="{FF2B5EF4-FFF2-40B4-BE49-F238E27FC236}">
                <a16:creationId xmlns:a16="http://schemas.microsoft.com/office/drawing/2014/main" id="{765A01B5-27F0-43C7-92BA-0B0EA570F732}"/>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278315" y="3749076"/>
            <a:ext cx="3583075" cy="2702858"/>
          </a:xfrm>
          <a:prstGeom prst="rect">
            <a:avLst/>
          </a:prstGeom>
        </p:spPr>
      </p:pic>
      <p:pic>
        <p:nvPicPr>
          <p:cNvPr id="18" name="图片 17">
            <a:extLst>
              <a:ext uri="{FF2B5EF4-FFF2-40B4-BE49-F238E27FC236}">
                <a16:creationId xmlns:a16="http://schemas.microsoft.com/office/drawing/2014/main" id="{6CD9796D-3C90-4CD5-AF4E-06240DBC36D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140875" y="4272041"/>
            <a:ext cx="3915657" cy="1967394"/>
          </a:xfrm>
          <a:prstGeom prst="rect">
            <a:avLst/>
          </a:prstGeom>
        </p:spPr>
      </p:pic>
      <p:sp>
        <p:nvSpPr>
          <p:cNvPr id="20" name="矩形 19">
            <a:extLst>
              <a:ext uri="{FF2B5EF4-FFF2-40B4-BE49-F238E27FC236}">
                <a16:creationId xmlns:a16="http://schemas.microsoft.com/office/drawing/2014/main" id="{3B859D8B-B46E-4D5E-922D-C286BA682D2B}"/>
              </a:ext>
            </a:extLst>
          </p:cNvPr>
          <p:cNvSpPr/>
          <p:nvPr/>
        </p:nvSpPr>
        <p:spPr>
          <a:xfrm>
            <a:off x="8063044" y="3596848"/>
            <a:ext cx="4488250" cy="584775"/>
          </a:xfrm>
          <a:prstGeom prst="rect">
            <a:avLst/>
          </a:prstGeom>
        </p:spPr>
        <p:txBody>
          <a:bodyPr wrap="square">
            <a:spAutoFit/>
          </a:bodyPr>
          <a:lstStyle/>
          <a:p>
            <a:pPr>
              <a:defRPr/>
            </a:pPr>
            <a:r>
              <a:rPr lang="en-US" altLang="zh-CN" sz="3200" b="1" dirty="0">
                <a:solidFill>
                  <a:srgbClr val="119ABC"/>
                </a:solidFill>
                <a:latin typeface="微软雅黑" panose="020B0503020204020204" pitchFamily="34" charset="-122"/>
                <a:ea typeface="+mj-ea"/>
                <a:cs typeface="+mj-cs"/>
              </a:rPr>
              <a:t>Barrage word cloud</a:t>
            </a:r>
            <a:endParaRPr lang="zh-CN" altLang="en-US" sz="3200" b="1" dirty="0">
              <a:solidFill>
                <a:srgbClr val="119ABC"/>
              </a:solidFill>
              <a:latin typeface="微软雅黑" panose="020B0503020204020204" pitchFamily="34" charset="-122"/>
              <a:ea typeface="+mj-ea"/>
              <a:cs typeface="+mj-cs"/>
            </a:endParaRPr>
          </a:p>
        </p:txBody>
      </p:sp>
      <p:sp>
        <p:nvSpPr>
          <p:cNvPr id="14" name="文本框 13">
            <a:extLst>
              <a:ext uri="{FF2B5EF4-FFF2-40B4-BE49-F238E27FC236}">
                <a16:creationId xmlns:a16="http://schemas.microsoft.com/office/drawing/2014/main" id="{83242D10-7805-45D4-9502-53BBDB97B0F1}"/>
              </a:ext>
            </a:extLst>
          </p:cNvPr>
          <p:cNvSpPr txBox="1"/>
          <p:nvPr/>
        </p:nvSpPr>
        <p:spPr>
          <a:xfrm>
            <a:off x="10985389" y="6314480"/>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17</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54707495"/>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400" fill="hold"/>
                                        <p:tgtEl>
                                          <p:spTgt spid="12"/>
                                        </p:tgtEl>
                                        <p:attrNameLst>
                                          <p:attrName>ppt_x</p:attrName>
                                        </p:attrNameLst>
                                      </p:cBhvr>
                                      <p:tavLst>
                                        <p:tav tm="0">
                                          <p:val>
                                            <p:strVal val="#ppt_x"/>
                                          </p:val>
                                        </p:tav>
                                        <p:tav tm="100000">
                                          <p:val>
                                            <p:strVal val="#ppt_x"/>
                                          </p:val>
                                        </p:tav>
                                      </p:tavLst>
                                    </p:anim>
                                    <p:anim calcmode="lin" valueType="num">
                                      <p:cBhvr additive="base">
                                        <p:cTn id="8" dur="1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400" fill="hold"/>
                                        <p:tgtEl>
                                          <p:spTgt spid="13"/>
                                        </p:tgtEl>
                                        <p:attrNameLst>
                                          <p:attrName>ppt_x</p:attrName>
                                        </p:attrNameLst>
                                      </p:cBhvr>
                                      <p:tavLst>
                                        <p:tav tm="0">
                                          <p:val>
                                            <p:strVal val="#ppt_x"/>
                                          </p:val>
                                        </p:tav>
                                        <p:tav tm="100000">
                                          <p:val>
                                            <p:strVal val="#ppt_x"/>
                                          </p:val>
                                        </p:tav>
                                      </p:tavLst>
                                    </p:anim>
                                    <p:anim calcmode="lin" valueType="num">
                                      <p:cBhvr additive="base">
                                        <p:cTn id="12" dur="1400" fill="hold"/>
                                        <p:tgtEl>
                                          <p:spTgt spid="13"/>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80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alf Frame 10"/>
          <p:cNvSpPr/>
          <p:nvPr/>
        </p:nvSpPr>
        <p:spPr>
          <a:xfrm rot="2700000">
            <a:off x="-2050963" y="1985807"/>
            <a:ext cx="9732706" cy="9936889"/>
          </a:xfrm>
          <a:prstGeom prst="halfFrame">
            <a:avLst>
              <a:gd name="adj1" fmla="val 38339"/>
              <a:gd name="adj2" fmla="val 40484"/>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p:cNvSpPr txBox="1"/>
          <p:nvPr/>
        </p:nvSpPr>
        <p:spPr>
          <a:xfrm>
            <a:off x="3704739" y="-69225"/>
            <a:ext cx="7143750" cy="707886"/>
          </a:xfrm>
          <a:prstGeom prst="rect">
            <a:avLst/>
          </a:prstGeom>
          <a:noFill/>
        </p:spPr>
        <p:txBody>
          <a:bodyPr wrap="square" rtlCol="0">
            <a:spAutoFit/>
          </a:bodyPr>
          <a:lstStyle/>
          <a:p>
            <a:pPr algn="r">
              <a:spcBef>
                <a:spcPct val="0"/>
              </a:spcBef>
              <a:defRPr sz="1800">
                <a:solidFill>
                  <a:srgbClr val="000000"/>
                </a:solidFill>
              </a:defRPr>
            </a:pPr>
            <a:r>
              <a:rPr lang="en-US" altLang="zh-CN" sz="4000" b="1" dirty="0">
                <a:solidFill>
                  <a:srgbClr val="119ABC"/>
                </a:solidFill>
                <a:latin typeface="Times New Roman" panose="02020603050405020304" pitchFamily="18" charset="0"/>
                <a:ea typeface="+mj-ea"/>
                <a:cs typeface="Times New Roman" panose="02020603050405020304" pitchFamily="18" charset="0"/>
                <a:sym typeface="Arial"/>
              </a:rPr>
              <a:t>AGENDA</a:t>
            </a:r>
            <a:endParaRPr lang="en-IN" sz="4000" b="1" dirty="0">
              <a:solidFill>
                <a:srgbClr val="119ABC"/>
              </a:solidFill>
              <a:latin typeface="Times New Roman" panose="02020603050405020304" pitchFamily="18" charset="0"/>
              <a:ea typeface="+mj-ea"/>
              <a:cs typeface="Times New Roman" panose="02020603050405020304" pitchFamily="18" charset="0"/>
            </a:endParaRPr>
          </a:p>
        </p:txBody>
      </p:sp>
      <p:grpSp>
        <p:nvGrpSpPr>
          <p:cNvPr id="17" name="Group 16"/>
          <p:cNvGrpSpPr/>
          <p:nvPr/>
        </p:nvGrpSpPr>
        <p:grpSpPr>
          <a:xfrm>
            <a:off x="6270625" y="228100"/>
            <a:ext cx="742950" cy="410561"/>
            <a:chOff x="10020300" y="543818"/>
            <a:chExt cx="1044743" cy="577334"/>
          </a:xfrm>
        </p:grpSpPr>
        <p:sp>
          <p:nvSpPr>
            <p:cNvPr id="14" name="Parallelogram 13"/>
            <p:cNvSpPr/>
            <p:nvPr/>
          </p:nvSpPr>
          <p:spPr>
            <a:xfrm>
              <a:off x="10020300" y="666750"/>
              <a:ext cx="895350" cy="454402"/>
            </a:xfrm>
            <a:prstGeom prst="parallelogram">
              <a:avLst/>
            </a:prstGeom>
            <a:solidFill>
              <a:schemeClr val="bg1"/>
            </a:solidFill>
            <a:ln w="28575">
              <a:solidFill>
                <a:srgbClr val="59D7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p:cNvSpPr/>
            <p:nvPr/>
          </p:nvSpPr>
          <p:spPr>
            <a:xfrm>
              <a:off x="10169693" y="543818"/>
              <a:ext cx="895350" cy="454402"/>
            </a:xfrm>
            <a:prstGeom prst="parallelogram">
              <a:avLst/>
            </a:prstGeom>
            <a:noFill/>
            <a:ln w="28575">
              <a:solidFill>
                <a:srgbClr val="59D7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Shape 91">
            <a:extLst>
              <a:ext uri="{FF2B5EF4-FFF2-40B4-BE49-F238E27FC236}">
                <a16:creationId xmlns:a16="http://schemas.microsoft.com/office/drawing/2014/main" id="{0440AF6B-A630-4B8F-980A-34D2D1F66858}"/>
              </a:ext>
            </a:extLst>
          </p:cNvPr>
          <p:cNvSpPr txBox="1">
            <a:spLocks/>
          </p:cNvSpPr>
          <p:nvPr/>
        </p:nvSpPr>
        <p:spPr>
          <a:xfrm>
            <a:off x="8613289" y="1703307"/>
            <a:ext cx="4470400" cy="7695011"/>
          </a:xfrm>
          <a:prstGeom prst="rect">
            <a:avLst/>
          </a:prstGeom>
          <a:noFill/>
          <a:ln>
            <a:noFill/>
          </a:ln>
        </p:spPr>
        <p:txBody>
          <a:bodyPr spcFirstLastPara="1" wrap="square" lIns="50800" tIns="50800" rIns="50800" bIns="508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lnSpc>
                <a:spcPct val="70000"/>
              </a:lnSpc>
              <a:spcBef>
                <a:spcPts val="0"/>
              </a:spcBef>
              <a:buClr>
                <a:schemeClr val="accent1"/>
              </a:buClr>
              <a:buSzPts val="2940"/>
              <a:buFont typeface="Avenir"/>
              <a:buChar char="▸"/>
            </a:pPr>
            <a:r>
              <a:rPr lang="en-US" dirty="0">
                <a:solidFill>
                  <a:srgbClr val="222222"/>
                </a:solidFill>
                <a:latin typeface="Times New Roman" panose="02020603050405020304" pitchFamily="18" charset="0"/>
                <a:ea typeface="Avenir"/>
                <a:cs typeface="Times New Roman" panose="02020603050405020304" pitchFamily="18" charset="0"/>
                <a:sym typeface="Avenir"/>
              </a:rPr>
              <a:t>Vision</a:t>
            </a:r>
            <a:endParaRPr lang="en-US" dirty="0">
              <a:latin typeface="Times New Roman" panose="02020603050405020304" pitchFamily="18" charset="0"/>
              <a:cs typeface="Times New Roman" panose="02020603050405020304" pitchFamily="18" charset="0"/>
            </a:endParaRPr>
          </a:p>
          <a:p>
            <a:pPr marL="444500" indent="-444500">
              <a:lnSpc>
                <a:spcPct val="70000"/>
              </a:lnSpc>
              <a:spcBef>
                <a:spcPts val="2800"/>
              </a:spcBef>
              <a:buClr>
                <a:schemeClr val="accent1"/>
              </a:buClr>
              <a:buSzPts val="2940"/>
              <a:buFont typeface="Avenir"/>
              <a:buChar char="▸"/>
            </a:pPr>
            <a:r>
              <a:rPr lang="en-US" dirty="0">
                <a:solidFill>
                  <a:srgbClr val="222222"/>
                </a:solidFill>
                <a:latin typeface="Times New Roman" panose="02020603050405020304" pitchFamily="18" charset="0"/>
                <a:ea typeface="Avenir"/>
                <a:cs typeface="Times New Roman" panose="02020603050405020304" pitchFamily="18" charset="0"/>
                <a:sym typeface="Avenir"/>
              </a:rPr>
              <a:t>Problem </a:t>
            </a:r>
            <a:endParaRPr lang="en-US" dirty="0">
              <a:latin typeface="Times New Roman" panose="02020603050405020304" pitchFamily="18" charset="0"/>
              <a:cs typeface="Times New Roman" panose="02020603050405020304" pitchFamily="18" charset="0"/>
            </a:endParaRPr>
          </a:p>
          <a:p>
            <a:pPr marL="444500" indent="-444500">
              <a:lnSpc>
                <a:spcPct val="70000"/>
              </a:lnSpc>
              <a:spcBef>
                <a:spcPts val="2800"/>
              </a:spcBef>
              <a:buClr>
                <a:schemeClr val="accent1"/>
              </a:buClr>
              <a:buSzPts val="2940"/>
              <a:buFont typeface="Avenir"/>
              <a:buChar char="▸"/>
            </a:pPr>
            <a:r>
              <a:rPr lang="en-US" dirty="0">
                <a:solidFill>
                  <a:srgbClr val="222222"/>
                </a:solidFill>
                <a:latin typeface="Times New Roman" panose="02020603050405020304" pitchFamily="18" charset="0"/>
                <a:ea typeface="Avenir"/>
                <a:cs typeface="Times New Roman" panose="02020603050405020304" pitchFamily="18" charset="0"/>
                <a:sym typeface="Avenir"/>
              </a:rPr>
              <a:t>Solution/Product</a:t>
            </a:r>
            <a:endParaRPr lang="en-US" dirty="0">
              <a:latin typeface="Times New Roman" panose="02020603050405020304" pitchFamily="18" charset="0"/>
              <a:cs typeface="Times New Roman" panose="02020603050405020304" pitchFamily="18" charset="0"/>
            </a:endParaRPr>
          </a:p>
          <a:p>
            <a:pPr marL="444500" indent="-444499">
              <a:lnSpc>
                <a:spcPct val="70000"/>
              </a:lnSpc>
              <a:spcBef>
                <a:spcPts val="2800"/>
              </a:spcBef>
              <a:buClr>
                <a:schemeClr val="accent1"/>
              </a:buClr>
              <a:buSzPts val="2940"/>
              <a:buFont typeface="Avenir"/>
              <a:buChar char="▸"/>
            </a:pPr>
            <a:r>
              <a:rPr lang="en-US" dirty="0">
                <a:solidFill>
                  <a:srgbClr val="222222"/>
                </a:solidFill>
                <a:latin typeface="Times New Roman" panose="02020603050405020304" pitchFamily="18" charset="0"/>
                <a:ea typeface="Avenir"/>
                <a:cs typeface="Times New Roman" panose="02020603050405020304" pitchFamily="18" charset="0"/>
                <a:sym typeface="Avenir"/>
              </a:rPr>
              <a:t>Business </a:t>
            </a:r>
          </a:p>
          <a:p>
            <a:pPr marL="444500" indent="-444499">
              <a:lnSpc>
                <a:spcPct val="70000"/>
              </a:lnSpc>
              <a:spcBef>
                <a:spcPts val="2800"/>
              </a:spcBef>
              <a:buClr>
                <a:schemeClr val="accent1"/>
              </a:buClr>
              <a:buSzPts val="2940"/>
              <a:buFont typeface="Avenir"/>
              <a:buChar char="▸"/>
            </a:pPr>
            <a:r>
              <a:rPr lang="en-US" dirty="0">
                <a:solidFill>
                  <a:srgbClr val="222222"/>
                </a:solidFill>
                <a:latin typeface="Times New Roman" panose="02020603050405020304" pitchFamily="18" charset="0"/>
                <a:cs typeface="Times New Roman" panose="02020603050405020304" pitchFamily="18" charset="0"/>
                <a:sym typeface="Avenir"/>
              </a:rPr>
              <a:t>Future </a:t>
            </a:r>
            <a:r>
              <a:rPr lang="en-US" dirty="0" err="1">
                <a:solidFill>
                  <a:srgbClr val="222222"/>
                </a:solidFill>
                <a:latin typeface="Times New Roman" panose="02020603050405020304" pitchFamily="18" charset="0"/>
                <a:cs typeface="Times New Roman" panose="02020603050405020304" pitchFamily="18" charset="0"/>
                <a:sym typeface="Avenir"/>
              </a:rPr>
              <a:t>Inspriation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752236"/>
      </p:ext>
    </p:extLst>
  </p:cSld>
  <p:clrMapOvr>
    <a:masterClrMapping/>
  </p:clrMapOvr>
  <p:transition spd="slow" advTm="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569AA97-23D5-467D-A5D0-9D88A67E13FC}"/>
              </a:ext>
            </a:extLst>
          </p:cNvPr>
          <p:cNvPicPr>
            <a:picLocks noChangeAspect="1"/>
          </p:cNvPicPr>
          <p:nvPr/>
        </p:nvPicPr>
        <p:blipFill rotWithShape="1">
          <a:blip r:embed="rId2">
            <a:extLst>
              <a:ext uri="{28A0092B-C50C-407E-A947-70E740481C1C}">
                <a14:useLocalDpi xmlns:a14="http://schemas.microsoft.com/office/drawing/2010/main" val="0"/>
              </a:ext>
            </a:extLst>
          </a:blip>
          <a:srcRect l="21986" t="4255"/>
          <a:stretch/>
        </p:blipFill>
        <p:spPr>
          <a:xfrm>
            <a:off x="-1" y="-173153"/>
            <a:ext cx="12192001" cy="3429001"/>
          </a:xfrm>
          <a:prstGeom prst="rect">
            <a:avLst/>
          </a:prstGeom>
        </p:spPr>
      </p:pic>
      <p:sp>
        <p:nvSpPr>
          <p:cNvPr id="8" name="矩形 7">
            <a:extLst>
              <a:ext uri="{FF2B5EF4-FFF2-40B4-BE49-F238E27FC236}">
                <a16:creationId xmlns:a16="http://schemas.microsoft.com/office/drawing/2014/main" id="{12DB2929-21A6-4F8B-B676-A5F5D2889EB1}"/>
              </a:ext>
            </a:extLst>
          </p:cNvPr>
          <p:cNvSpPr/>
          <p:nvPr/>
        </p:nvSpPr>
        <p:spPr>
          <a:xfrm>
            <a:off x="3293589" y="3247419"/>
            <a:ext cx="6290677"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kern="100" dirty="0">
                <a:solidFill>
                  <a:prstClr val="black"/>
                </a:solidFill>
                <a:latin typeface="微软雅黑" panose="020B0503020204020204" pitchFamily="34" charset="-122"/>
              </a:rPr>
              <a:t>The Composite</a:t>
            </a:r>
            <a:r>
              <a:rPr lang="zh-CN" altLang="en-US" sz="3200" b="1" kern="100" dirty="0">
                <a:solidFill>
                  <a:prstClr val="black"/>
                </a:solidFill>
                <a:latin typeface="微软雅黑" panose="020B0503020204020204" pitchFamily="34" charset="-122"/>
              </a:rPr>
              <a:t> </a:t>
            </a:r>
            <a:r>
              <a:rPr lang="en-US" altLang="zh-CN" sz="3200" b="1" kern="100" dirty="0">
                <a:solidFill>
                  <a:prstClr val="black"/>
                </a:solidFill>
                <a:latin typeface="微软雅黑" panose="020B0503020204020204" pitchFamily="34" charset="-122"/>
              </a:rPr>
              <a:t>index</a:t>
            </a:r>
            <a:r>
              <a:rPr lang="zh-CN" altLang="en-US" sz="3200" b="1" kern="100" dirty="0">
                <a:solidFill>
                  <a:prstClr val="black"/>
                </a:solidFill>
                <a:latin typeface="微软雅黑" panose="020B0503020204020204" pitchFamily="34" charset="-122"/>
              </a:rPr>
              <a:t> </a:t>
            </a:r>
            <a:r>
              <a:rPr lang="en-US" altLang="zh-CN" sz="3200" b="1" kern="100" dirty="0">
                <a:solidFill>
                  <a:prstClr val="black"/>
                </a:solidFill>
                <a:latin typeface="微软雅黑" panose="020B0503020204020204" pitchFamily="34" charset="-122"/>
              </a:rPr>
              <a:t>=52.66</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3200" b="1" dirty="0">
              <a:solidFill>
                <a:srgbClr val="119ABC"/>
              </a:solidFill>
              <a:latin typeface="微软雅黑" panose="020B0503020204020204" pitchFamily="34" charset="-122"/>
              <a:ea typeface="+mj-ea"/>
              <a:cs typeface="+mj-cs"/>
            </a:endParaRPr>
          </a:p>
        </p:txBody>
      </p:sp>
      <p:pic>
        <p:nvPicPr>
          <p:cNvPr id="2" name="图片 1">
            <a:extLst>
              <a:ext uri="{FF2B5EF4-FFF2-40B4-BE49-F238E27FC236}">
                <a16:creationId xmlns:a16="http://schemas.microsoft.com/office/drawing/2014/main" id="{9499E951-5310-4CC5-9056-3123B33E685E}"/>
              </a:ext>
            </a:extLst>
          </p:cNvPr>
          <p:cNvPicPr>
            <a:picLocks noChangeAspect="1"/>
          </p:cNvPicPr>
          <p:nvPr/>
        </p:nvPicPr>
        <p:blipFill>
          <a:blip r:embed="rId3"/>
          <a:stretch>
            <a:fillRect/>
          </a:stretch>
        </p:blipFill>
        <p:spPr>
          <a:xfrm>
            <a:off x="313598" y="6451934"/>
            <a:ext cx="1619250" cy="295275"/>
          </a:xfrm>
          <a:prstGeom prst="rect">
            <a:avLst/>
          </a:prstGeom>
        </p:spPr>
      </p:pic>
      <p:pic>
        <p:nvPicPr>
          <p:cNvPr id="3" name="图片 2">
            <a:extLst>
              <a:ext uri="{FF2B5EF4-FFF2-40B4-BE49-F238E27FC236}">
                <a16:creationId xmlns:a16="http://schemas.microsoft.com/office/drawing/2014/main" id="{6F584102-54B2-4FB5-9A56-A8E223B591E4}"/>
              </a:ext>
            </a:extLst>
          </p:cNvPr>
          <p:cNvPicPr>
            <a:picLocks noChangeAspect="1"/>
          </p:cNvPicPr>
          <p:nvPr/>
        </p:nvPicPr>
        <p:blipFill>
          <a:blip r:embed="rId3"/>
          <a:stretch>
            <a:fillRect/>
          </a:stretch>
        </p:blipFill>
        <p:spPr>
          <a:xfrm>
            <a:off x="5286374" y="6416973"/>
            <a:ext cx="1619250" cy="295275"/>
          </a:xfrm>
          <a:prstGeom prst="rect">
            <a:avLst/>
          </a:prstGeom>
        </p:spPr>
      </p:pic>
      <p:sp>
        <p:nvSpPr>
          <p:cNvPr id="12" name="Shape 1875">
            <a:extLst>
              <a:ext uri="{FF2B5EF4-FFF2-40B4-BE49-F238E27FC236}">
                <a16:creationId xmlns:a16="http://schemas.microsoft.com/office/drawing/2014/main" id="{5DAC90A0-E735-4453-BAF0-ACCC2E462695}"/>
              </a:ext>
            </a:extLst>
          </p:cNvPr>
          <p:cNvSpPr/>
          <p:nvPr/>
        </p:nvSpPr>
        <p:spPr>
          <a:xfrm>
            <a:off x="10268623"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13" name="Shape 1876">
            <a:extLst>
              <a:ext uri="{FF2B5EF4-FFF2-40B4-BE49-F238E27FC236}">
                <a16:creationId xmlns:a16="http://schemas.microsoft.com/office/drawing/2014/main" id="{EFD2A9B4-D078-4B06-9BEA-61499F2779AB}"/>
              </a:ext>
            </a:extLst>
          </p:cNvPr>
          <p:cNvSpPr/>
          <p:nvPr/>
        </p:nvSpPr>
        <p:spPr>
          <a:xfrm>
            <a:off x="10887188"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pic>
        <p:nvPicPr>
          <p:cNvPr id="5" name="图片 4">
            <a:extLst>
              <a:ext uri="{FF2B5EF4-FFF2-40B4-BE49-F238E27FC236}">
                <a16:creationId xmlns:a16="http://schemas.microsoft.com/office/drawing/2014/main" id="{FAFCBB55-9D8B-465C-AAAE-B3950A8EB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6933" y="-196847"/>
            <a:ext cx="5118132" cy="3425297"/>
          </a:xfrm>
          <a:prstGeom prst="rect">
            <a:avLst/>
          </a:prstGeom>
        </p:spPr>
      </p:pic>
      <p:grpSp>
        <p:nvGrpSpPr>
          <p:cNvPr id="18" name="组合 17">
            <a:extLst>
              <a:ext uri="{FF2B5EF4-FFF2-40B4-BE49-F238E27FC236}">
                <a16:creationId xmlns:a16="http://schemas.microsoft.com/office/drawing/2014/main" id="{5A14B95B-3C2A-4673-A451-8253DAC249F8}"/>
              </a:ext>
            </a:extLst>
          </p:cNvPr>
          <p:cNvGrpSpPr/>
          <p:nvPr/>
        </p:nvGrpSpPr>
        <p:grpSpPr>
          <a:xfrm>
            <a:off x="537027" y="3996407"/>
            <a:ext cx="4182309" cy="1716953"/>
            <a:chOff x="48868" y="3211098"/>
            <a:chExt cx="3747258" cy="1716953"/>
          </a:xfrm>
        </p:grpSpPr>
        <p:sp>
          <p:nvSpPr>
            <p:cNvPr id="19" name="矩形 18">
              <a:extLst>
                <a:ext uri="{FF2B5EF4-FFF2-40B4-BE49-F238E27FC236}">
                  <a16:creationId xmlns:a16="http://schemas.microsoft.com/office/drawing/2014/main" id="{61BF1978-5407-4D9F-BF06-757818946791}"/>
                </a:ext>
              </a:extLst>
            </p:cNvPr>
            <p:cNvSpPr/>
            <p:nvPr/>
          </p:nvSpPr>
          <p:spPr>
            <a:xfrm>
              <a:off x="101061" y="3211098"/>
              <a:ext cx="3393232" cy="338554"/>
            </a:xfrm>
            <a:prstGeom prst="rect">
              <a:avLst/>
            </a:prstGeom>
          </p:spPr>
          <p:txBody>
            <a:bodyPr wrap="square">
              <a:spAutoFit/>
            </a:bodyPr>
            <a:lstStyle/>
            <a:p>
              <a:r>
                <a:rPr lang="en-US" altLang="zh-CN" sz="1600" b="1" kern="100" dirty="0">
                  <a:solidFill>
                    <a:prstClr val="black"/>
                  </a:solidFill>
                  <a:latin typeface="微软雅黑" panose="020B0503020204020204" pitchFamily="34" charset="-122"/>
                </a:rPr>
                <a:t>Public Popularity Index</a:t>
              </a:r>
            </a:p>
          </p:txBody>
        </p:sp>
        <p:sp>
          <p:nvSpPr>
            <p:cNvPr id="20" name="矩形 19">
              <a:extLst>
                <a:ext uri="{FF2B5EF4-FFF2-40B4-BE49-F238E27FC236}">
                  <a16:creationId xmlns:a16="http://schemas.microsoft.com/office/drawing/2014/main" id="{8A1BD668-BA09-4FCA-A722-0CE1A7E185B0}"/>
                </a:ext>
              </a:extLst>
            </p:cNvPr>
            <p:cNvSpPr/>
            <p:nvPr/>
          </p:nvSpPr>
          <p:spPr>
            <a:xfrm>
              <a:off x="48868" y="3771965"/>
              <a:ext cx="3747258" cy="1156086"/>
            </a:xfrm>
            <a:prstGeom prst="rect">
              <a:avLst/>
            </a:prstGeom>
          </p:spPr>
          <p:txBody>
            <a:bodyPr wrap="square">
              <a:spAutoFit/>
            </a:bodyPr>
            <a:lstStyle/>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w4:num_comments(Weibo)= 6.40</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b1:num_views/video(</a:t>
              </a:r>
              <a:r>
                <a:rPr lang="en-US" altLang="zh-CN" sz="1600" kern="100" dirty="0" err="1">
                  <a:solidFill>
                    <a:prstClr val="black"/>
                  </a:solidFill>
                  <a:latin typeface="Times New Roman" panose="02020603050405020304" pitchFamily="18" charset="0"/>
                  <a:cs typeface="Times New Roman" panose="02020603050405020304" pitchFamily="18" charset="0"/>
                </a:rPr>
                <a:t>Bilibili</a:t>
              </a:r>
              <a:r>
                <a:rPr lang="en-US" altLang="zh-CN" sz="1600" kern="100" dirty="0">
                  <a:solidFill>
                    <a:prstClr val="black"/>
                  </a:solidFill>
                  <a:latin typeface="Times New Roman" panose="02020603050405020304" pitchFamily="18" charset="0"/>
                  <a:cs typeface="Times New Roman" panose="02020603050405020304" pitchFamily="18" charset="0"/>
                </a:rPr>
                <a:t>)= 5.44</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d1:num_comments/work (</a:t>
              </a:r>
              <a:r>
                <a:rPr lang="en-US" altLang="zh-CN" sz="1600" kern="100" dirty="0" err="1">
                  <a:solidFill>
                    <a:prstClr val="black"/>
                  </a:solidFill>
                  <a:latin typeface="Times New Roman" panose="02020603050405020304" pitchFamily="18" charset="0"/>
                  <a:cs typeface="Times New Roman" panose="02020603050405020304" pitchFamily="18" charset="0"/>
                </a:rPr>
                <a:t>Douban</a:t>
              </a:r>
              <a:r>
                <a:rPr lang="en-US" altLang="zh-CN" sz="1600" kern="100" dirty="0">
                  <a:solidFill>
                    <a:prstClr val="black"/>
                  </a:solidFill>
                  <a:latin typeface="Times New Roman" panose="02020603050405020304" pitchFamily="18" charset="0"/>
                  <a:cs typeface="Times New Roman" panose="02020603050405020304" pitchFamily="18" charset="0"/>
                </a:rPr>
                <a:t>)= 6.00</a:t>
              </a:r>
              <a:endParaRPr lang="zh-CN" altLang="zh-CN" sz="1600" kern="100" dirty="0">
                <a:solidFill>
                  <a:prstClr val="black"/>
                </a:solidFill>
                <a:latin typeface="Times New Roman" panose="02020603050405020304" pitchFamily="18" charset="0"/>
                <a:cs typeface="Times New Roman" panose="02020603050405020304" pitchFamily="18" charset="0"/>
              </a:endParaRPr>
            </a:p>
          </p:txBody>
        </p:sp>
      </p:grpSp>
      <p:grpSp>
        <p:nvGrpSpPr>
          <p:cNvPr id="21" name="组合 20">
            <a:extLst>
              <a:ext uri="{FF2B5EF4-FFF2-40B4-BE49-F238E27FC236}">
                <a16:creationId xmlns:a16="http://schemas.microsoft.com/office/drawing/2014/main" id="{2C48A5C6-9CA6-4677-AD6F-344B3618B6AA}"/>
              </a:ext>
            </a:extLst>
          </p:cNvPr>
          <p:cNvGrpSpPr/>
          <p:nvPr/>
        </p:nvGrpSpPr>
        <p:grpSpPr>
          <a:xfrm>
            <a:off x="4111610" y="3996407"/>
            <a:ext cx="3697931" cy="2000920"/>
            <a:chOff x="1144280" y="2431554"/>
            <a:chExt cx="2860885" cy="2000920"/>
          </a:xfrm>
        </p:grpSpPr>
        <p:sp>
          <p:nvSpPr>
            <p:cNvPr id="22" name="矩形 21">
              <a:extLst>
                <a:ext uri="{FF2B5EF4-FFF2-40B4-BE49-F238E27FC236}">
                  <a16:creationId xmlns:a16="http://schemas.microsoft.com/office/drawing/2014/main" id="{1E594D6F-DF96-4A08-AC33-93751318E443}"/>
                </a:ext>
              </a:extLst>
            </p:cNvPr>
            <p:cNvSpPr/>
            <p:nvPr/>
          </p:nvSpPr>
          <p:spPr>
            <a:xfrm>
              <a:off x="1514960" y="2431554"/>
              <a:ext cx="2490205" cy="338554"/>
            </a:xfrm>
            <a:prstGeom prst="rect">
              <a:avLst/>
            </a:prstGeom>
          </p:spPr>
          <p:txBody>
            <a:bodyPr wrap="square">
              <a:spAutoFit/>
            </a:bodyPr>
            <a:lstStyle/>
            <a:p>
              <a:r>
                <a:rPr lang="en-US" altLang="zh-CN" sz="1600" b="1" kern="100" dirty="0">
                  <a:solidFill>
                    <a:prstClr val="black"/>
                  </a:solidFill>
                  <a:latin typeface="微软雅黑" panose="020B0503020204020204" pitchFamily="34" charset="-122"/>
                </a:rPr>
                <a:t>  Social Platform Index</a:t>
              </a:r>
              <a:endParaRPr lang="zh-CN" altLang="en-US" sz="1600" b="1" dirty="0">
                <a:solidFill>
                  <a:prstClr val="black"/>
                </a:solidFill>
                <a:latin typeface="微软雅黑" panose="020B0503020204020204" pitchFamily="34" charset="-122"/>
              </a:endParaRPr>
            </a:p>
          </p:txBody>
        </p:sp>
        <p:sp>
          <p:nvSpPr>
            <p:cNvPr id="23" name="矩形 22">
              <a:extLst>
                <a:ext uri="{FF2B5EF4-FFF2-40B4-BE49-F238E27FC236}">
                  <a16:creationId xmlns:a16="http://schemas.microsoft.com/office/drawing/2014/main" id="{032F5E79-F249-40FE-BDA5-A24A8842AC21}"/>
                </a:ext>
              </a:extLst>
            </p:cNvPr>
            <p:cNvSpPr/>
            <p:nvPr/>
          </p:nvSpPr>
          <p:spPr>
            <a:xfrm>
              <a:off x="1144280" y="2983744"/>
              <a:ext cx="2761401" cy="1448730"/>
            </a:xfrm>
            <a:prstGeom prst="rect">
              <a:avLst/>
            </a:prstGeom>
          </p:spPr>
          <p:txBody>
            <a:bodyPr wrap="square">
              <a:spAutoFit/>
            </a:bodyPr>
            <a:lstStyle/>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w3:num_likes(</a:t>
              </a:r>
              <a:r>
                <a:rPr lang="en-US" altLang="zh-CN" sz="1600" kern="100" dirty="0" err="1">
                  <a:solidFill>
                    <a:prstClr val="black"/>
                  </a:solidFill>
                  <a:latin typeface="Times New Roman" panose="02020603050405020304" pitchFamily="18" charset="0"/>
                  <a:cs typeface="Times New Roman" panose="02020603050405020304" pitchFamily="18" charset="0"/>
                </a:rPr>
                <a:t>weibo</a:t>
              </a:r>
              <a:r>
                <a:rPr lang="en-US" altLang="zh-CN" sz="1600" kern="100" dirty="0">
                  <a:solidFill>
                    <a:prstClr val="black"/>
                  </a:solidFill>
                  <a:latin typeface="Times New Roman" panose="02020603050405020304" pitchFamily="18" charset="0"/>
                  <a:cs typeface="Times New Roman" panose="02020603050405020304" pitchFamily="18" charset="0"/>
                </a:rPr>
                <a:t>)= 5.70</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d2:recommendation level(</a:t>
              </a:r>
              <a:r>
                <a:rPr lang="en-US" altLang="zh-CN" sz="1600" kern="100" dirty="0" err="1">
                  <a:solidFill>
                    <a:prstClr val="black"/>
                  </a:solidFill>
                  <a:latin typeface="Times New Roman" panose="02020603050405020304" pitchFamily="18" charset="0"/>
                  <a:cs typeface="Times New Roman" panose="02020603050405020304" pitchFamily="18" charset="0"/>
                </a:rPr>
                <a:t>Douban</a:t>
              </a:r>
              <a:r>
                <a:rPr lang="en-US" altLang="zh-CN" sz="1600" kern="100" dirty="0">
                  <a:solidFill>
                    <a:prstClr val="black"/>
                  </a:solidFill>
                  <a:latin typeface="Times New Roman" panose="02020603050405020304" pitchFamily="18" charset="0"/>
                  <a:cs typeface="Times New Roman" panose="02020603050405020304" pitchFamily="18" charset="0"/>
                </a:rPr>
                <a:t>)= 8.60</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d3:num_likes(</a:t>
              </a:r>
              <a:r>
                <a:rPr lang="en-US" altLang="zh-CN" sz="1600" kern="100" dirty="0" err="1">
                  <a:solidFill>
                    <a:prstClr val="black"/>
                  </a:solidFill>
                  <a:latin typeface="Times New Roman" panose="02020603050405020304" pitchFamily="18" charset="0"/>
                  <a:cs typeface="Times New Roman" panose="02020603050405020304" pitchFamily="18" charset="0"/>
                </a:rPr>
                <a:t>Douban</a:t>
              </a:r>
              <a:r>
                <a:rPr lang="en-US" altLang="zh-CN" sz="1600" kern="100" dirty="0">
                  <a:solidFill>
                    <a:prstClr val="black"/>
                  </a:solidFill>
                  <a:latin typeface="Times New Roman" panose="02020603050405020304" pitchFamily="18" charset="0"/>
                  <a:cs typeface="Times New Roman" panose="02020603050405020304" pitchFamily="18" charset="0"/>
                </a:rPr>
                <a:t>) = 5.44</a:t>
              </a:r>
            </a:p>
            <a:p>
              <a:pPr>
                <a:lnSpc>
                  <a:spcPct val="150000"/>
                </a:lnSpc>
              </a:pPr>
              <a:endParaRPr lang="zh-CN" altLang="en-US" sz="1200" dirty="0">
                <a:solidFill>
                  <a:prstClr val="black"/>
                </a:solidFill>
                <a:latin typeface="Calibri" panose="020F0502020204030204"/>
                <a:ea typeface="等线" panose="02010600030101010101" pitchFamily="2" charset="-122"/>
              </a:endParaRPr>
            </a:p>
          </p:txBody>
        </p:sp>
      </p:grpSp>
      <p:grpSp>
        <p:nvGrpSpPr>
          <p:cNvPr id="24" name="组合 23">
            <a:extLst>
              <a:ext uri="{FF2B5EF4-FFF2-40B4-BE49-F238E27FC236}">
                <a16:creationId xmlns:a16="http://schemas.microsoft.com/office/drawing/2014/main" id="{ED6D77A7-7B59-4185-ADAE-94A3CC3EF0CD}"/>
              </a:ext>
            </a:extLst>
          </p:cNvPr>
          <p:cNvGrpSpPr/>
          <p:nvPr/>
        </p:nvGrpSpPr>
        <p:grpSpPr>
          <a:xfrm>
            <a:off x="7611500" y="3963822"/>
            <a:ext cx="4551784" cy="1713245"/>
            <a:chOff x="41120" y="3177407"/>
            <a:chExt cx="3030155" cy="1713245"/>
          </a:xfrm>
        </p:grpSpPr>
        <p:sp>
          <p:nvSpPr>
            <p:cNvPr id="25" name="矩形 24">
              <a:extLst>
                <a:ext uri="{FF2B5EF4-FFF2-40B4-BE49-F238E27FC236}">
                  <a16:creationId xmlns:a16="http://schemas.microsoft.com/office/drawing/2014/main" id="{EA5B7B6E-2075-4EA8-AA83-D808A5BA6207}"/>
                </a:ext>
              </a:extLst>
            </p:cNvPr>
            <p:cNvSpPr/>
            <p:nvPr/>
          </p:nvSpPr>
          <p:spPr>
            <a:xfrm>
              <a:off x="490274" y="3177407"/>
              <a:ext cx="2581001" cy="338554"/>
            </a:xfrm>
            <a:prstGeom prst="rect">
              <a:avLst/>
            </a:prstGeom>
          </p:spPr>
          <p:txBody>
            <a:bodyPr wrap="square">
              <a:spAutoFit/>
            </a:bodyPr>
            <a:lstStyle/>
            <a:p>
              <a:r>
                <a:rPr lang="en-US" altLang="zh-CN" sz="1600" b="1" kern="100" dirty="0">
                  <a:solidFill>
                    <a:prstClr val="black"/>
                  </a:solidFill>
                  <a:latin typeface="微软雅黑" panose="020B0503020204020204" pitchFamily="34" charset="-122"/>
                </a:rPr>
                <a:t>  Business value index</a:t>
              </a:r>
              <a:r>
                <a:rPr lang="zh-CN" altLang="en-US" sz="1600" b="1" kern="100" dirty="0">
                  <a:solidFill>
                    <a:prstClr val="black"/>
                  </a:solidFill>
                  <a:latin typeface="微软雅黑" panose="020B0503020204020204" pitchFamily="34" charset="-122"/>
                </a:rPr>
                <a:t>*</a:t>
              </a:r>
              <a:r>
                <a:rPr lang="en-US" altLang="zh-CN" sz="1600" b="1" kern="100" dirty="0">
                  <a:solidFill>
                    <a:prstClr val="black"/>
                  </a:solidFill>
                  <a:latin typeface="微软雅黑" panose="020B0503020204020204" pitchFamily="34" charset="-122"/>
                </a:rPr>
                <a:t>4/3</a:t>
              </a:r>
              <a:endParaRPr lang="zh-CN" altLang="en-US" sz="1600" b="1" dirty="0">
                <a:solidFill>
                  <a:prstClr val="black"/>
                </a:solidFill>
                <a:latin typeface="微软雅黑" panose="020B0503020204020204" pitchFamily="34" charset="-122"/>
              </a:endParaRPr>
            </a:p>
          </p:txBody>
        </p:sp>
        <p:sp>
          <p:nvSpPr>
            <p:cNvPr id="26" name="矩形 25">
              <a:extLst>
                <a:ext uri="{FF2B5EF4-FFF2-40B4-BE49-F238E27FC236}">
                  <a16:creationId xmlns:a16="http://schemas.microsoft.com/office/drawing/2014/main" id="{A88BA817-1097-45CC-9663-8C64989C2791}"/>
                </a:ext>
              </a:extLst>
            </p:cNvPr>
            <p:cNvSpPr/>
            <p:nvPr/>
          </p:nvSpPr>
          <p:spPr>
            <a:xfrm>
              <a:off x="41120" y="3734566"/>
              <a:ext cx="2987402" cy="1156086"/>
            </a:xfrm>
            <a:prstGeom prst="rect">
              <a:avLst/>
            </a:prstGeom>
          </p:spPr>
          <p:txBody>
            <a:bodyPr wrap="square">
              <a:spAutoFit/>
            </a:bodyPr>
            <a:lstStyle/>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w1:proportion of repost type(Weibo)= 2.13</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w2:proportion of adverting content(Weibo)= 6.06</a:t>
              </a:r>
            </a:p>
            <a:p>
              <a:pPr>
                <a:lnSpc>
                  <a:spcPct val="150000"/>
                </a:lnSpc>
              </a:pPr>
              <a:r>
                <a:rPr lang="en-US" altLang="zh-CN" sz="1600" kern="100" dirty="0">
                  <a:solidFill>
                    <a:prstClr val="black"/>
                  </a:solidFill>
                  <a:latin typeface="Times New Roman" panose="02020603050405020304" pitchFamily="18" charset="0"/>
                  <a:cs typeface="Times New Roman" panose="02020603050405020304" pitchFamily="18" charset="0"/>
                </a:rPr>
                <a:t>w5:num_forwarding(Weibo)= 3.12</a:t>
              </a:r>
            </a:p>
          </p:txBody>
        </p:sp>
      </p:grpSp>
      <p:sp>
        <p:nvSpPr>
          <p:cNvPr id="34" name="矩形 33">
            <a:extLst>
              <a:ext uri="{FF2B5EF4-FFF2-40B4-BE49-F238E27FC236}">
                <a16:creationId xmlns:a16="http://schemas.microsoft.com/office/drawing/2014/main" id="{F7F3BDD8-C51A-4999-B36F-D1F539082B57}"/>
              </a:ext>
            </a:extLst>
          </p:cNvPr>
          <p:cNvSpPr/>
          <p:nvPr/>
        </p:nvSpPr>
        <p:spPr>
          <a:xfrm>
            <a:off x="7545662" y="3823216"/>
            <a:ext cx="1272211"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rPr>
              <a:t>+ C</a:t>
            </a:r>
            <a:endParaRPr kumimoji="0" lang="zh-CN" altLang="en-US"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endParaRPr>
          </a:p>
        </p:txBody>
      </p:sp>
      <p:sp>
        <p:nvSpPr>
          <p:cNvPr id="44" name="矩形 43">
            <a:extLst>
              <a:ext uri="{FF2B5EF4-FFF2-40B4-BE49-F238E27FC236}">
                <a16:creationId xmlns:a16="http://schemas.microsoft.com/office/drawing/2014/main" id="{E59BCD06-72D1-452E-897C-B604B11B1123}"/>
              </a:ext>
            </a:extLst>
          </p:cNvPr>
          <p:cNvSpPr/>
          <p:nvPr/>
        </p:nvSpPr>
        <p:spPr>
          <a:xfrm>
            <a:off x="3401645" y="3841167"/>
            <a:ext cx="1309974"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rPr>
              <a:t>  + B</a:t>
            </a:r>
            <a:endParaRPr kumimoji="0" lang="zh-CN" altLang="en-US"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endParaRPr>
          </a:p>
        </p:txBody>
      </p:sp>
      <p:sp>
        <p:nvSpPr>
          <p:cNvPr id="45" name="矩形 44">
            <a:extLst>
              <a:ext uri="{FF2B5EF4-FFF2-40B4-BE49-F238E27FC236}">
                <a16:creationId xmlns:a16="http://schemas.microsoft.com/office/drawing/2014/main" id="{F445B8E6-1D8F-4319-B8C4-799D266E642F}"/>
              </a:ext>
            </a:extLst>
          </p:cNvPr>
          <p:cNvSpPr/>
          <p:nvPr/>
        </p:nvSpPr>
        <p:spPr>
          <a:xfrm>
            <a:off x="92938" y="3890272"/>
            <a:ext cx="543739" cy="646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rPr>
              <a:t>A</a:t>
            </a:r>
            <a:endParaRPr kumimoji="0" lang="zh-CN" altLang="en-US" sz="3600" b="0" i="0" u="none" strike="noStrike" kern="0" cap="none" spc="0" normalizeH="0" baseline="0" noProof="0" dirty="0">
              <a:ln>
                <a:noFill/>
              </a:ln>
              <a:solidFill>
                <a:srgbClr val="60D4E7"/>
              </a:solidFill>
              <a:effectLst/>
              <a:uLnTx/>
              <a:uFillTx/>
              <a:latin typeface="Arial Black" panose="020B0A04020102090204" pitchFamily="34" charset="0"/>
              <a:ea typeface="华文细黑" panose="02010600040101010101" pitchFamily="2" charset="-122"/>
            </a:endParaRPr>
          </a:p>
        </p:txBody>
      </p:sp>
      <p:sp>
        <p:nvSpPr>
          <p:cNvPr id="27" name="文本框 26">
            <a:extLst>
              <a:ext uri="{FF2B5EF4-FFF2-40B4-BE49-F238E27FC236}">
                <a16:creationId xmlns:a16="http://schemas.microsoft.com/office/drawing/2014/main" id="{81A066E1-D9D4-43B8-8C31-FD7F8D63093B}"/>
              </a:ext>
            </a:extLst>
          </p:cNvPr>
          <p:cNvSpPr txBox="1"/>
          <p:nvPr/>
        </p:nvSpPr>
        <p:spPr>
          <a:xfrm>
            <a:off x="10985389" y="6314480"/>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Calibri" panose="020F0502020204030204"/>
                <a:ea typeface="宋体" panose="02010600030101010101" pitchFamily="2" charset="-122"/>
              </a:rPr>
              <a:t>18</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56889033"/>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400" fill="hold"/>
                                        <p:tgtEl>
                                          <p:spTgt spid="12"/>
                                        </p:tgtEl>
                                        <p:attrNameLst>
                                          <p:attrName>ppt_x</p:attrName>
                                        </p:attrNameLst>
                                      </p:cBhvr>
                                      <p:tavLst>
                                        <p:tav tm="0">
                                          <p:val>
                                            <p:strVal val="#ppt_x"/>
                                          </p:val>
                                        </p:tav>
                                        <p:tav tm="100000">
                                          <p:val>
                                            <p:strVal val="#ppt_x"/>
                                          </p:val>
                                        </p:tav>
                                      </p:tavLst>
                                    </p:anim>
                                    <p:anim calcmode="lin" valueType="num">
                                      <p:cBhvr additive="base">
                                        <p:cTn id="8" dur="14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400" fill="hold"/>
                                        <p:tgtEl>
                                          <p:spTgt spid="13"/>
                                        </p:tgtEl>
                                        <p:attrNameLst>
                                          <p:attrName>ppt_x</p:attrName>
                                        </p:attrNameLst>
                                      </p:cBhvr>
                                      <p:tavLst>
                                        <p:tav tm="0">
                                          <p:val>
                                            <p:strVal val="#ppt_x"/>
                                          </p:val>
                                        </p:tav>
                                        <p:tav tm="100000">
                                          <p:val>
                                            <p:strVal val="#ppt_x"/>
                                          </p:val>
                                        </p:tav>
                                      </p:tavLst>
                                    </p:anim>
                                    <p:anim calcmode="lin" valueType="num">
                                      <p:cBhvr additive="base">
                                        <p:cTn id="12" dur="1400" fill="hold"/>
                                        <p:tgtEl>
                                          <p:spTgt spid="13"/>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80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0BC5CD4-6936-46AC-A7D3-EDABBDB72FD6}"/>
              </a:ext>
            </a:extLst>
          </p:cNvPr>
          <p:cNvGrpSpPr/>
          <p:nvPr/>
        </p:nvGrpSpPr>
        <p:grpSpPr>
          <a:xfrm>
            <a:off x="2502573" y="1538917"/>
            <a:ext cx="2352544" cy="3696403"/>
            <a:chOff x="3657512" y="1513875"/>
            <a:chExt cx="2352544" cy="3696403"/>
          </a:xfrm>
          <a:effectLst>
            <a:outerShdw blurRad="1270000" dist="1282700" dir="5400000" sx="65000" sy="65000" algn="ctr" rotWithShape="0">
              <a:srgbClr val="000000">
                <a:alpha val="39000"/>
              </a:srgbClr>
            </a:outerShdw>
          </a:effectLst>
        </p:grpSpPr>
        <p:cxnSp>
          <p:nvCxnSpPr>
            <p:cNvPr id="30" name="Straight Connector 94">
              <a:extLst>
                <a:ext uri="{FF2B5EF4-FFF2-40B4-BE49-F238E27FC236}">
                  <a16:creationId xmlns:a16="http://schemas.microsoft.com/office/drawing/2014/main" id="{A5AF9921-B081-4558-8901-23AFE2552434}"/>
                </a:ext>
              </a:extLst>
            </p:cNvPr>
            <p:cNvCxnSpPr>
              <a:cxnSpLocks/>
            </p:cNvCxnSpPr>
            <p:nvPr/>
          </p:nvCxnSpPr>
          <p:spPr>
            <a:xfrm>
              <a:off x="3663379" y="2440122"/>
              <a:ext cx="2340810" cy="0"/>
            </a:xfrm>
            <a:prstGeom prst="line">
              <a:avLst/>
            </a:prstGeom>
            <a:noFill/>
            <a:ln w="12700" cap="flat" cmpd="sng" algn="ctr">
              <a:solidFill>
                <a:srgbClr val="FFFFFF">
                  <a:lumMod val="95000"/>
                </a:srgbClr>
              </a:solidFill>
              <a:prstDash val="solid"/>
              <a:miter lim="800000"/>
            </a:ln>
            <a:effectLst/>
          </p:spPr>
        </p:cxnSp>
        <p:sp>
          <p:nvSpPr>
            <p:cNvPr id="36" name="Freeform: Shape 38">
              <a:extLst>
                <a:ext uri="{FF2B5EF4-FFF2-40B4-BE49-F238E27FC236}">
                  <a16:creationId xmlns:a16="http://schemas.microsoft.com/office/drawing/2014/main" id="{031E5DAB-BFAC-4686-A2D8-FC065E91B1B3}"/>
                </a:ext>
              </a:extLst>
            </p:cNvPr>
            <p:cNvSpPr/>
            <p:nvPr/>
          </p:nvSpPr>
          <p:spPr>
            <a:xfrm>
              <a:off x="3657512" y="4325361"/>
              <a:ext cx="2352544" cy="884917"/>
            </a:xfrm>
            <a:custGeom>
              <a:avLst/>
              <a:gdLst>
                <a:gd name="connsiteX0" fmla="*/ 1188562 w 2352544"/>
                <a:gd name="connsiteY0" fmla="*/ 14 h 884917"/>
                <a:gd name="connsiteX1" fmla="*/ 2182566 w 2352544"/>
                <a:gd name="connsiteY1" fmla="*/ 103541 h 884917"/>
                <a:gd name="connsiteX2" fmla="*/ 2352544 w 2352544"/>
                <a:gd name="connsiteY2" fmla="*/ 134330 h 884917"/>
                <a:gd name="connsiteX3" fmla="*/ 2352544 w 2352544"/>
                <a:gd name="connsiteY3" fmla="*/ 816293 h 884917"/>
                <a:gd name="connsiteX4" fmla="*/ 2283920 w 2352544"/>
                <a:gd name="connsiteY4" fmla="*/ 884917 h 884917"/>
                <a:gd name="connsiteX5" fmla="*/ 68624 w 2352544"/>
                <a:gd name="connsiteY5" fmla="*/ 884917 h 884917"/>
                <a:gd name="connsiteX6" fmla="*/ 0 w 2352544"/>
                <a:gd name="connsiteY6" fmla="*/ 816293 h 884917"/>
                <a:gd name="connsiteX7" fmla="*/ 0 w 2352544"/>
                <a:gd name="connsiteY7" fmla="*/ 135964 h 884917"/>
                <a:gd name="connsiteX8" fmla="*/ 186781 w 2352544"/>
                <a:gd name="connsiteY8" fmla="*/ 102590 h 884917"/>
                <a:gd name="connsiteX9" fmla="*/ 1188562 w 2352544"/>
                <a:gd name="connsiteY9" fmla="*/ 14 h 88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544" h="884917">
                  <a:moveTo>
                    <a:pt x="1188562" y="14"/>
                  </a:moveTo>
                  <a:cubicBezTo>
                    <a:pt x="1515792" y="-907"/>
                    <a:pt x="1848553" y="45527"/>
                    <a:pt x="2182566" y="103541"/>
                  </a:cubicBezTo>
                  <a:lnTo>
                    <a:pt x="2352544" y="134330"/>
                  </a:lnTo>
                  <a:lnTo>
                    <a:pt x="2352544" y="816293"/>
                  </a:lnTo>
                  <a:cubicBezTo>
                    <a:pt x="2352544" y="854193"/>
                    <a:pt x="2321820" y="884917"/>
                    <a:pt x="2283920" y="884917"/>
                  </a:cubicBezTo>
                  <a:lnTo>
                    <a:pt x="68624" y="884917"/>
                  </a:lnTo>
                  <a:cubicBezTo>
                    <a:pt x="30724" y="884917"/>
                    <a:pt x="0" y="854193"/>
                    <a:pt x="0" y="816293"/>
                  </a:cubicBezTo>
                  <a:lnTo>
                    <a:pt x="0" y="135964"/>
                  </a:lnTo>
                  <a:lnTo>
                    <a:pt x="186781" y="102590"/>
                  </a:lnTo>
                  <a:cubicBezTo>
                    <a:pt x="522350" y="45757"/>
                    <a:pt x="861333" y="936"/>
                    <a:pt x="1188562" y="14"/>
                  </a:cubicBezTo>
                  <a:close/>
                </a:path>
              </a:pathLst>
            </a:cu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lang="en-US" kern="0">
                <a:solidFill>
                  <a:prstClr val="white"/>
                </a:solidFill>
                <a:latin typeface="Gesta Md"/>
                <a:ea typeface="微软雅黑"/>
              </a:endParaRPr>
            </a:p>
          </p:txBody>
        </p:sp>
        <p:sp>
          <p:nvSpPr>
            <p:cNvPr id="77" name="TextBox 99">
              <a:extLst>
                <a:ext uri="{FF2B5EF4-FFF2-40B4-BE49-F238E27FC236}">
                  <a16:creationId xmlns:a16="http://schemas.microsoft.com/office/drawing/2014/main" id="{08DC4644-99F6-44D4-9BFF-AA77400B7D05}"/>
                </a:ext>
              </a:extLst>
            </p:cNvPr>
            <p:cNvSpPr txBox="1"/>
            <p:nvPr/>
          </p:nvSpPr>
          <p:spPr>
            <a:xfrm>
              <a:off x="3718898" y="2861494"/>
              <a:ext cx="2229772" cy="1200970"/>
            </a:xfrm>
            <a:prstGeom prst="rect">
              <a:avLst/>
            </a:prstGeom>
            <a:noFill/>
          </p:spPr>
          <p:txBody>
            <a:bodyPr wrap="square" rtlCol="0">
              <a:spAutoFit/>
            </a:bodyPr>
            <a:lstStyle/>
            <a:p>
              <a:pPr marL="1907" indent="0">
                <a:lnSpc>
                  <a:spcPts val="2160"/>
                </a:lnSpc>
                <a:spcBef>
                  <a:spcPts val="600"/>
                </a:spcBef>
                <a:buNone/>
              </a:pPr>
              <a:r>
                <a:rPr lang="en-US" altLang="zh-CN" sz="1600" dirty="0">
                  <a:latin typeface="Montserrat"/>
                  <a:ea typeface="微软雅黑"/>
                </a:rPr>
                <a:t>Only $15.99 View a detailed analysis report of a celebrity in the system. </a:t>
              </a:r>
            </a:p>
          </p:txBody>
        </p:sp>
        <p:grpSp>
          <p:nvGrpSpPr>
            <p:cNvPr id="93" name="Group 95">
              <a:extLst>
                <a:ext uri="{FF2B5EF4-FFF2-40B4-BE49-F238E27FC236}">
                  <a16:creationId xmlns:a16="http://schemas.microsoft.com/office/drawing/2014/main" id="{9D314ACE-EAC4-48F6-AB5B-A2077EB4105C}"/>
                </a:ext>
              </a:extLst>
            </p:cNvPr>
            <p:cNvGrpSpPr/>
            <p:nvPr/>
          </p:nvGrpSpPr>
          <p:grpSpPr>
            <a:xfrm>
              <a:off x="3718898" y="1513875"/>
              <a:ext cx="2229772" cy="781817"/>
              <a:chOff x="1080166" y="1996475"/>
              <a:chExt cx="2229772" cy="781817"/>
            </a:xfrm>
          </p:grpSpPr>
          <p:sp>
            <p:nvSpPr>
              <p:cNvPr id="94" name="TextBox 97">
                <a:extLst>
                  <a:ext uri="{FF2B5EF4-FFF2-40B4-BE49-F238E27FC236}">
                    <a16:creationId xmlns:a16="http://schemas.microsoft.com/office/drawing/2014/main" id="{DFC2F3CC-E0EE-44F1-AC9E-CBD2777C29A0}"/>
                  </a:ext>
                </a:extLst>
              </p:cNvPr>
              <p:cNvSpPr txBox="1"/>
              <p:nvPr/>
            </p:nvSpPr>
            <p:spPr>
              <a:xfrm>
                <a:off x="1080166" y="1996475"/>
                <a:ext cx="2229772" cy="78181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9ABC"/>
                    </a:solidFill>
                    <a:effectLst/>
                    <a:uLnTx/>
                    <a:uFillTx/>
                    <a:latin typeface="Montserrat"/>
                    <a:ea typeface="微软雅黑"/>
                    <a:cs typeface="+mn-cs"/>
                  </a:rPr>
                  <a:t>15.99</a:t>
                </a:r>
              </a:p>
            </p:txBody>
          </p:sp>
          <p:sp>
            <p:nvSpPr>
              <p:cNvPr id="95" name="TextBox 98">
                <a:extLst>
                  <a:ext uri="{FF2B5EF4-FFF2-40B4-BE49-F238E27FC236}">
                    <a16:creationId xmlns:a16="http://schemas.microsoft.com/office/drawing/2014/main" id="{F364ADE2-B9B3-47F5-83FD-FD0EEF3ECE31}"/>
                  </a:ext>
                </a:extLst>
              </p:cNvPr>
              <p:cNvSpPr txBox="1"/>
              <p:nvPr/>
            </p:nvSpPr>
            <p:spPr>
              <a:xfrm>
                <a:off x="1207179" y="2132650"/>
                <a:ext cx="278481" cy="5688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lumMod val="75000"/>
                      </a:srgbClr>
                    </a:solidFill>
                    <a:effectLst/>
                    <a:uLnTx/>
                    <a:uFillTx/>
                    <a:latin typeface="Montserrat"/>
                    <a:ea typeface="微软雅黑"/>
                    <a:cs typeface="+mn-cs"/>
                  </a:rPr>
                  <a:t>$</a:t>
                </a:r>
              </a:p>
            </p:txBody>
          </p:sp>
        </p:grpSp>
        <p:sp>
          <p:nvSpPr>
            <p:cNvPr id="96" name="Rectangle: Rounded Corners 96">
              <a:extLst>
                <a:ext uri="{FF2B5EF4-FFF2-40B4-BE49-F238E27FC236}">
                  <a16:creationId xmlns:a16="http://schemas.microsoft.com/office/drawing/2014/main" id="{95B02819-3115-4C91-8E85-4AA6A42F593C}"/>
                </a:ext>
              </a:extLst>
            </p:cNvPr>
            <p:cNvSpPr/>
            <p:nvPr/>
          </p:nvSpPr>
          <p:spPr>
            <a:xfrm>
              <a:off x="4319434" y="4819650"/>
              <a:ext cx="1028700" cy="253834"/>
            </a:xfrm>
            <a:prstGeom prst="roundRect">
              <a:avLst>
                <a:gd name="adj" fmla="val 50000"/>
              </a:avLst>
            </a:prstGeom>
            <a:gradFill>
              <a:gsLst>
                <a:gs pos="0">
                  <a:srgbClr val="FFFFFF">
                    <a:alpha val="40000"/>
                  </a:srgbClr>
                </a:gs>
                <a:gs pos="100000">
                  <a:srgbClr val="FFFFFF">
                    <a:alpha val="20000"/>
                  </a:srgbClr>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Calibri Light"/>
                  <a:ea typeface="微软雅黑"/>
                  <a:cs typeface="+mn-cs"/>
                </a:rPr>
                <a:t>Order now</a:t>
              </a:r>
            </a:p>
          </p:txBody>
        </p:sp>
      </p:grpSp>
      <p:grpSp>
        <p:nvGrpSpPr>
          <p:cNvPr id="5" name="组合 4">
            <a:extLst>
              <a:ext uri="{FF2B5EF4-FFF2-40B4-BE49-F238E27FC236}">
                <a16:creationId xmlns:a16="http://schemas.microsoft.com/office/drawing/2014/main" id="{40CB21B9-6208-4028-8249-02275F69CF08}"/>
              </a:ext>
            </a:extLst>
          </p:cNvPr>
          <p:cNvGrpSpPr/>
          <p:nvPr/>
        </p:nvGrpSpPr>
        <p:grpSpPr>
          <a:xfrm>
            <a:off x="-131744" y="1367529"/>
            <a:ext cx="2563106" cy="3957356"/>
            <a:chOff x="6235922" y="1253622"/>
            <a:chExt cx="2563106" cy="3957356"/>
          </a:xfrm>
          <a:effectLst>
            <a:outerShdw blurRad="1270000" dist="1282700" dir="5400000" sx="65000" sy="65000" algn="ctr" rotWithShape="0">
              <a:srgbClr val="000000">
                <a:alpha val="39000"/>
              </a:srgbClr>
            </a:outerShdw>
          </a:effectLst>
        </p:grpSpPr>
        <p:grpSp>
          <p:nvGrpSpPr>
            <p:cNvPr id="31" name="Group 161">
              <a:extLst>
                <a:ext uri="{FF2B5EF4-FFF2-40B4-BE49-F238E27FC236}">
                  <a16:creationId xmlns:a16="http://schemas.microsoft.com/office/drawing/2014/main" id="{94EA6B6E-B66D-4928-A389-5857E070F752}"/>
                </a:ext>
              </a:extLst>
            </p:cNvPr>
            <p:cNvGrpSpPr/>
            <p:nvPr/>
          </p:nvGrpSpPr>
          <p:grpSpPr>
            <a:xfrm>
              <a:off x="6264011" y="1253622"/>
              <a:ext cx="2534827" cy="3867790"/>
              <a:chOff x="6225911" y="1736222"/>
              <a:chExt cx="2534827" cy="3867790"/>
            </a:xfrm>
          </p:grpSpPr>
          <p:sp>
            <p:nvSpPr>
              <p:cNvPr id="32" name="Rectangle: Rounded Corners 15">
                <a:extLst>
                  <a:ext uri="{FF2B5EF4-FFF2-40B4-BE49-F238E27FC236}">
                    <a16:creationId xmlns:a16="http://schemas.microsoft.com/office/drawing/2014/main" id="{752BD523-DDCD-44F1-A501-12329D076BC3}"/>
                  </a:ext>
                </a:extLst>
              </p:cNvPr>
              <p:cNvSpPr/>
              <p:nvPr/>
            </p:nvSpPr>
            <p:spPr>
              <a:xfrm>
                <a:off x="6408194" y="1736222"/>
                <a:ext cx="2352544" cy="3867790"/>
              </a:xfrm>
              <a:prstGeom prst="roundRect">
                <a:avLst>
                  <a:gd name="adj" fmla="val 2917"/>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lang="en-US" kern="0" dirty="0">
                  <a:solidFill>
                    <a:prstClr val="white"/>
                  </a:solidFill>
                  <a:latin typeface="Gesta Md"/>
                  <a:ea typeface="微软雅黑"/>
                </a:endParaRPr>
              </a:p>
            </p:txBody>
          </p:sp>
          <p:cxnSp>
            <p:nvCxnSpPr>
              <p:cNvPr id="33" name="Straight Connector 117">
                <a:extLst>
                  <a:ext uri="{FF2B5EF4-FFF2-40B4-BE49-F238E27FC236}">
                    <a16:creationId xmlns:a16="http://schemas.microsoft.com/office/drawing/2014/main" id="{0051126B-F763-45BD-9D89-1952E2421A9D}"/>
                  </a:ext>
                </a:extLst>
              </p:cNvPr>
              <p:cNvCxnSpPr>
                <a:cxnSpLocks/>
              </p:cNvCxnSpPr>
              <p:nvPr/>
            </p:nvCxnSpPr>
            <p:spPr>
              <a:xfrm>
                <a:off x="6225911" y="2922722"/>
                <a:ext cx="2340810" cy="0"/>
              </a:xfrm>
              <a:prstGeom prst="line">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cxnSp>
        </p:grpSp>
        <p:sp>
          <p:nvSpPr>
            <p:cNvPr id="35" name="Freeform: Shape 39">
              <a:extLst>
                <a:ext uri="{FF2B5EF4-FFF2-40B4-BE49-F238E27FC236}">
                  <a16:creationId xmlns:a16="http://schemas.microsoft.com/office/drawing/2014/main" id="{493459E2-9025-437E-8AE6-26E17DB2221E}"/>
                </a:ext>
              </a:extLst>
            </p:cNvPr>
            <p:cNvSpPr/>
            <p:nvPr/>
          </p:nvSpPr>
          <p:spPr>
            <a:xfrm>
              <a:off x="6446484" y="4504426"/>
              <a:ext cx="2352544" cy="706552"/>
            </a:xfrm>
            <a:custGeom>
              <a:avLst/>
              <a:gdLst>
                <a:gd name="connsiteX0" fmla="*/ 2352544 w 2352544"/>
                <a:gd name="connsiteY0" fmla="*/ 0 h 706552"/>
                <a:gd name="connsiteX1" fmla="*/ 2352544 w 2352544"/>
                <a:gd name="connsiteY1" fmla="*/ 637928 h 706552"/>
                <a:gd name="connsiteX2" fmla="*/ 2283920 w 2352544"/>
                <a:gd name="connsiteY2" fmla="*/ 706552 h 706552"/>
                <a:gd name="connsiteX3" fmla="*/ 68624 w 2352544"/>
                <a:gd name="connsiteY3" fmla="*/ 706552 h 706552"/>
                <a:gd name="connsiteX4" fmla="*/ 0 w 2352544"/>
                <a:gd name="connsiteY4" fmla="*/ 637928 h 706552"/>
                <a:gd name="connsiteX5" fmla="*/ 0 w 2352544"/>
                <a:gd name="connsiteY5" fmla="*/ 851 h 706552"/>
                <a:gd name="connsiteX6" fmla="*/ 250365 w 2352544"/>
                <a:gd name="connsiteY6" fmla="*/ 46044 h 706552"/>
                <a:gd name="connsiteX7" fmla="*/ 1242640 w 2352544"/>
                <a:gd name="connsiteY7" fmla="*/ 146114 h 706552"/>
                <a:gd name="connsiteX8" fmla="*/ 2219231 w 2352544"/>
                <a:gd name="connsiteY8" fmla="*/ 27508 h 70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544" h="706552">
                  <a:moveTo>
                    <a:pt x="2352544" y="0"/>
                  </a:moveTo>
                  <a:lnTo>
                    <a:pt x="2352544" y="637928"/>
                  </a:lnTo>
                  <a:cubicBezTo>
                    <a:pt x="2352544" y="675828"/>
                    <a:pt x="2321820" y="706552"/>
                    <a:pt x="2283920" y="706552"/>
                  </a:cubicBezTo>
                  <a:lnTo>
                    <a:pt x="68624" y="706552"/>
                  </a:lnTo>
                  <a:cubicBezTo>
                    <a:pt x="30724" y="706552"/>
                    <a:pt x="0" y="675828"/>
                    <a:pt x="0" y="637928"/>
                  </a:cubicBezTo>
                  <a:lnTo>
                    <a:pt x="0" y="851"/>
                  </a:lnTo>
                  <a:lnTo>
                    <a:pt x="250365" y="46044"/>
                  </a:lnTo>
                  <a:cubicBezTo>
                    <a:pt x="584148" y="103597"/>
                    <a:pt x="916332" y="148880"/>
                    <a:pt x="1242640" y="146114"/>
                  </a:cubicBezTo>
                  <a:cubicBezTo>
                    <a:pt x="1568948" y="143349"/>
                    <a:pt x="1895256" y="91499"/>
                    <a:pt x="2219231" y="27508"/>
                  </a:cubicBez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a:ea typeface="微软雅黑"/>
                <a:cs typeface="+mn-cs"/>
              </a:endParaRPr>
            </a:p>
          </p:txBody>
        </p:sp>
        <p:sp>
          <p:nvSpPr>
            <p:cNvPr id="112" name="TextBox 136">
              <a:extLst>
                <a:ext uri="{FF2B5EF4-FFF2-40B4-BE49-F238E27FC236}">
                  <a16:creationId xmlns:a16="http://schemas.microsoft.com/office/drawing/2014/main" id="{97056081-1AC4-440B-A2EB-3442028FC2F1}"/>
                </a:ext>
              </a:extLst>
            </p:cNvPr>
            <p:cNvSpPr txBox="1"/>
            <p:nvPr/>
          </p:nvSpPr>
          <p:spPr>
            <a:xfrm>
              <a:off x="6661938" y="2744703"/>
              <a:ext cx="2136900" cy="1455142"/>
            </a:xfrm>
            <a:prstGeom prst="rect">
              <a:avLst/>
            </a:prstGeom>
            <a:noFill/>
          </p:spPr>
          <p:txBody>
            <a:bodyPr wrap="square" rtlCol="0">
              <a:spAutoFit/>
            </a:bodyPr>
            <a:lstStyle/>
            <a:p>
              <a:pPr>
                <a:lnSpc>
                  <a:spcPct val="120000"/>
                </a:lnSpc>
                <a:defRPr/>
              </a:pPr>
              <a:r>
                <a:rPr lang="en-US" sz="1600" dirty="0">
                  <a:solidFill>
                    <a:srgbClr val="FFFFFF"/>
                  </a:solidFill>
                  <a:latin typeface="Montserrat"/>
                  <a:ea typeface="微软雅黑"/>
                </a:rPr>
                <a:t>Only $ </a:t>
              </a:r>
              <a:r>
                <a:rPr lang="en-US" altLang="zh-CN" sz="1600" dirty="0">
                  <a:solidFill>
                    <a:srgbClr val="FFFFFF"/>
                  </a:solidFill>
                  <a:latin typeface="Montserrat"/>
                  <a:ea typeface="微软雅黑"/>
                </a:rPr>
                <a:t>9.9 </a:t>
              </a:r>
            </a:p>
            <a:p>
              <a:pPr>
                <a:lnSpc>
                  <a:spcPct val="120000"/>
                </a:lnSpc>
                <a:defRPr/>
              </a:pPr>
              <a:r>
                <a:rPr kumimoji="0" lang="en-US" altLang="zh-CN" sz="1600" b="0" i="0" u="none" strike="noStrike" kern="1200" cap="none" spc="0" normalizeH="0" baseline="0" noProof="0" dirty="0">
                  <a:ln>
                    <a:noFill/>
                  </a:ln>
                  <a:solidFill>
                    <a:srgbClr val="FFFFFF"/>
                  </a:solidFill>
                  <a:effectLst/>
                  <a:uLnTx/>
                  <a:uFillTx/>
                  <a:latin typeface="Montserrat"/>
                  <a:ea typeface="微软雅黑"/>
                  <a:cs typeface="+mn-cs"/>
                </a:rPr>
                <a:t>viewing the score of celebrities evaluation index.</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Calibri Light"/>
                  <a:ea typeface="微软雅黑"/>
                  <a:cs typeface="+mn-cs"/>
                </a:rPr>
                <a:t> </a:t>
              </a:r>
            </a:p>
          </p:txBody>
        </p:sp>
        <p:grpSp>
          <p:nvGrpSpPr>
            <p:cNvPr id="114" name="Group 118">
              <a:extLst>
                <a:ext uri="{FF2B5EF4-FFF2-40B4-BE49-F238E27FC236}">
                  <a16:creationId xmlns:a16="http://schemas.microsoft.com/office/drawing/2014/main" id="{102E4E85-8FBB-46D7-906C-8C7CD4BF0241}"/>
                </a:ext>
              </a:extLst>
            </p:cNvPr>
            <p:cNvGrpSpPr/>
            <p:nvPr/>
          </p:nvGrpSpPr>
          <p:grpSpPr>
            <a:xfrm>
              <a:off x="6235922" y="1442988"/>
              <a:ext cx="2229772" cy="781817"/>
              <a:chOff x="996558" y="1925588"/>
              <a:chExt cx="2229772" cy="781817"/>
            </a:xfrm>
          </p:grpSpPr>
          <p:sp>
            <p:nvSpPr>
              <p:cNvPr id="115" name="TextBox 120">
                <a:extLst>
                  <a:ext uri="{FF2B5EF4-FFF2-40B4-BE49-F238E27FC236}">
                    <a16:creationId xmlns:a16="http://schemas.microsoft.com/office/drawing/2014/main" id="{482F6D3D-5D66-4466-BC2B-D4DAC83479A9}"/>
                  </a:ext>
                </a:extLst>
              </p:cNvPr>
              <p:cNvSpPr txBox="1"/>
              <p:nvPr/>
            </p:nvSpPr>
            <p:spPr>
              <a:xfrm>
                <a:off x="996558" y="1925588"/>
                <a:ext cx="2229772" cy="78181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Montserrat"/>
                    <a:ea typeface="微软雅黑"/>
                    <a:cs typeface="+mn-cs"/>
                  </a:rPr>
                  <a:t>9.9</a:t>
                </a:r>
              </a:p>
            </p:txBody>
          </p:sp>
          <p:sp>
            <p:nvSpPr>
              <p:cNvPr id="116" name="TextBox 121">
                <a:extLst>
                  <a:ext uri="{FF2B5EF4-FFF2-40B4-BE49-F238E27FC236}">
                    <a16:creationId xmlns:a16="http://schemas.microsoft.com/office/drawing/2014/main" id="{4133AB05-8DE0-475D-A017-8BC762575A95}"/>
                  </a:ext>
                </a:extLst>
              </p:cNvPr>
              <p:cNvSpPr txBox="1"/>
              <p:nvPr/>
            </p:nvSpPr>
            <p:spPr>
              <a:xfrm>
                <a:off x="1316711" y="1991373"/>
                <a:ext cx="231103" cy="63690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Montserrat"/>
                    <a:ea typeface="微软雅黑"/>
                    <a:cs typeface="+mn-cs"/>
                  </a:rPr>
                  <a:t>$</a:t>
                </a:r>
              </a:p>
            </p:txBody>
          </p:sp>
        </p:grpSp>
        <p:sp>
          <p:nvSpPr>
            <p:cNvPr id="117" name="Rectangle: Rounded Corners 119">
              <a:extLst>
                <a:ext uri="{FF2B5EF4-FFF2-40B4-BE49-F238E27FC236}">
                  <a16:creationId xmlns:a16="http://schemas.microsoft.com/office/drawing/2014/main" id="{03D75BBB-69AF-430C-A8DD-C7BF4C80C814}"/>
                </a:ext>
              </a:extLst>
            </p:cNvPr>
            <p:cNvSpPr/>
            <p:nvPr/>
          </p:nvSpPr>
          <p:spPr>
            <a:xfrm>
              <a:off x="7099128" y="4776915"/>
              <a:ext cx="1028700" cy="253834"/>
            </a:xfrm>
            <a:prstGeom prst="roundRect">
              <a:avLst>
                <a:gd name="adj" fmla="val 50000"/>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r>
                <a:rPr lang="en-US" sz="1200" kern="0" dirty="0">
                  <a:solidFill>
                    <a:prstClr val="white"/>
                  </a:solidFill>
                  <a:latin typeface="Gesta Md"/>
                  <a:ea typeface="微软雅黑"/>
                </a:rPr>
                <a:t>Order now</a:t>
              </a:r>
            </a:p>
          </p:txBody>
        </p:sp>
      </p:grpSp>
      <p:sp>
        <p:nvSpPr>
          <p:cNvPr id="139" name="Shape 1877">
            <a:extLst>
              <a:ext uri="{FF2B5EF4-FFF2-40B4-BE49-F238E27FC236}">
                <a16:creationId xmlns:a16="http://schemas.microsoft.com/office/drawing/2014/main" id="{49171361-E509-4238-94FD-F923C1A2ECB4}"/>
              </a:ext>
            </a:extLst>
          </p:cNvPr>
          <p:cNvSpPr/>
          <p:nvPr/>
        </p:nvSpPr>
        <p:spPr>
          <a:xfrm>
            <a:off x="5789387" y="0"/>
            <a:ext cx="618565" cy="184606"/>
          </a:xfrm>
          <a:prstGeom prst="rect">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endParaRPr sz="3600">
              <a:solidFill>
                <a:prstClr val="white"/>
              </a:solidFill>
              <a:latin typeface="Gesta Md"/>
              <a:sym typeface="Titillium Web"/>
            </a:endParaRPr>
          </a:p>
        </p:txBody>
      </p:sp>
      <p:sp>
        <p:nvSpPr>
          <p:cNvPr id="140" name="Shape 54">
            <a:extLst>
              <a:ext uri="{FF2B5EF4-FFF2-40B4-BE49-F238E27FC236}">
                <a16:creationId xmlns:a16="http://schemas.microsoft.com/office/drawing/2014/main" id="{6771D400-0E54-433D-A347-FAB66AD9D64E}"/>
              </a:ext>
            </a:extLst>
          </p:cNvPr>
          <p:cNvSpPr txBox="1">
            <a:spLocks/>
          </p:cNvSpPr>
          <p:nvPr/>
        </p:nvSpPr>
        <p:spPr>
          <a:xfrm>
            <a:off x="4473305" y="330610"/>
            <a:ext cx="3245389"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3200" b="1" dirty="0">
                <a:solidFill>
                  <a:srgbClr val="119ABC"/>
                </a:solidFill>
                <a:latin typeface="微软雅黑" panose="020B0503020204020204" pitchFamily="34" charset="-122"/>
              </a:rPr>
              <a:t>Pricing details</a:t>
            </a:r>
            <a:endParaRPr lang="zh-CN" altLang="en-US" sz="3200" b="1" dirty="0">
              <a:solidFill>
                <a:srgbClr val="119ABC"/>
              </a:solidFill>
              <a:latin typeface="微软雅黑" panose="020B0503020204020204" pitchFamily="34" charset="-122"/>
            </a:endParaRPr>
          </a:p>
        </p:txBody>
      </p:sp>
      <p:grpSp>
        <p:nvGrpSpPr>
          <p:cNvPr id="167" name="组合 166">
            <a:extLst>
              <a:ext uri="{FF2B5EF4-FFF2-40B4-BE49-F238E27FC236}">
                <a16:creationId xmlns:a16="http://schemas.microsoft.com/office/drawing/2014/main" id="{0942159B-B544-4DF7-9C98-308928C512AD}"/>
              </a:ext>
            </a:extLst>
          </p:cNvPr>
          <p:cNvGrpSpPr/>
          <p:nvPr/>
        </p:nvGrpSpPr>
        <p:grpSpPr>
          <a:xfrm>
            <a:off x="4873817" y="1549892"/>
            <a:ext cx="2398454" cy="3696403"/>
            <a:chOff x="3611602" y="1513875"/>
            <a:chExt cx="2398454" cy="3696403"/>
          </a:xfrm>
          <a:effectLst>
            <a:outerShdw blurRad="1270000" dist="1282700" dir="5400000" sx="65000" sy="65000" algn="ctr" rotWithShape="0">
              <a:srgbClr val="000000">
                <a:alpha val="39000"/>
              </a:srgbClr>
            </a:outerShdw>
          </a:effectLst>
        </p:grpSpPr>
        <p:cxnSp>
          <p:nvCxnSpPr>
            <p:cNvPr id="168" name="Straight Connector 94">
              <a:extLst>
                <a:ext uri="{FF2B5EF4-FFF2-40B4-BE49-F238E27FC236}">
                  <a16:creationId xmlns:a16="http://schemas.microsoft.com/office/drawing/2014/main" id="{E0960AD7-FC98-46AF-A8F8-5CF249BC0E77}"/>
                </a:ext>
              </a:extLst>
            </p:cNvPr>
            <p:cNvCxnSpPr>
              <a:cxnSpLocks/>
            </p:cNvCxnSpPr>
            <p:nvPr/>
          </p:nvCxnSpPr>
          <p:spPr>
            <a:xfrm>
              <a:off x="3663379" y="2440122"/>
              <a:ext cx="2340810" cy="0"/>
            </a:xfrm>
            <a:prstGeom prst="line">
              <a:avLst/>
            </a:prstGeom>
            <a:noFill/>
            <a:ln w="12700" cap="flat" cmpd="sng" algn="ctr">
              <a:solidFill>
                <a:srgbClr val="FFFFFF">
                  <a:lumMod val="95000"/>
                </a:srgbClr>
              </a:solidFill>
              <a:prstDash val="solid"/>
              <a:miter lim="800000"/>
            </a:ln>
            <a:effectLst/>
          </p:spPr>
        </p:cxnSp>
        <p:sp>
          <p:nvSpPr>
            <p:cNvPr id="169" name="Freeform: Shape 38">
              <a:extLst>
                <a:ext uri="{FF2B5EF4-FFF2-40B4-BE49-F238E27FC236}">
                  <a16:creationId xmlns:a16="http://schemas.microsoft.com/office/drawing/2014/main" id="{11DD8031-3DFD-43C1-AB18-D77165898DF8}"/>
                </a:ext>
              </a:extLst>
            </p:cNvPr>
            <p:cNvSpPr/>
            <p:nvPr/>
          </p:nvSpPr>
          <p:spPr>
            <a:xfrm>
              <a:off x="3657512" y="4325361"/>
              <a:ext cx="2352544" cy="884917"/>
            </a:xfrm>
            <a:custGeom>
              <a:avLst/>
              <a:gdLst>
                <a:gd name="connsiteX0" fmla="*/ 1188562 w 2352544"/>
                <a:gd name="connsiteY0" fmla="*/ 14 h 884917"/>
                <a:gd name="connsiteX1" fmla="*/ 2182566 w 2352544"/>
                <a:gd name="connsiteY1" fmla="*/ 103541 h 884917"/>
                <a:gd name="connsiteX2" fmla="*/ 2352544 w 2352544"/>
                <a:gd name="connsiteY2" fmla="*/ 134330 h 884917"/>
                <a:gd name="connsiteX3" fmla="*/ 2352544 w 2352544"/>
                <a:gd name="connsiteY3" fmla="*/ 816293 h 884917"/>
                <a:gd name="connsiteX4" fmla="*/ 2283920 w 2352544"/>
                <a:gd name="connsiteY4" fmla="*/ 884917 h 884917"/>
                <a:gd name="connsiteX5" fmla="*/ 68624 w 2352544"/>
                <a:gd name="connsiteY5" fmla="*/ 884917 h 884917"/>
                <a:gd name="connsiteX6" fmla="*/ 0 w 2352544"/>
                <a:gd name="connsiteY6" fmla="*/ 816293 h 884917"/>
                <a:gd name="connsiteX7" fmla="*/ 0 w 2352544"/>
                <a:gd name="connsiteY7" fmla="*/ 135964 h 884917"/>
                <a:gd name="connsiteX8" fmla="*/ 186781 w 2352544"/>
                <a:gd name="connsiteY8" fmla="*/ 102590 h 884917"/>
                <a:gd name="connsiteX9" fmla="*/ 1188562 w 2352544"/>
                <a:gd name="connsiteY9" fmla="*/ 14 h 88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544" h="884917">
                  <a:moveTo>
                    <a:pt x="1188562" y="14"/>
                  </a:moveTo>
                  <a:cubicBezTo>
                    <a:pt x="1515792" y="-907"/>
                    <a:pt x="1848553" y="45527"/>
                    <a:pt x="2182566" y="103541"/>
                  </a:cubicBezTo>
                  <a:lnTo>
                    <a:pt x="2352544" y="134330"/>
                  </a:lnTo>
                  <a:lnTo>
                    <a:pt x="2352544" y="816293"/>
                  </a:lnTo>
                  <a:cubicBezTo>
                    <a:pt x="2352544" y="854193"/>
                    <a:pt x="2321820" y="884917"/>
                    <a:pt x="2283920" y="884917"/>
                  </a:cubicBezTo>
                  <a:lnTo>
                    <a:pt x="68624" y="884917"/>
                  </a:lnTo>
                  <a:cubicBezTo>
                    <a:pt x="30724" y="884917"/>
                    <a:pt x="0" y="854193"/>
                    <a:pt x="0" y="816293"/>
                  </a:cubicBezTo>
                  <a:lnTo>
                    <a:pt x="0" y="135964"/>
                  </a:lnTo>
                  <a:lnTo>
                    <a:pt x="186781" y="102590"/>
                  </a:lnTo>
                  <a:cubicBezTo>
                    <a:pt x="522350" y="45757"/>
                    <a:pt x="861333" y="936"/>
                    <a:pt x="1188562" y="14"/>
                  </a:cubicBezTo>
                  <a:close/>
                </a:path>
              </a:pathLst>
            </a:cu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lang="en-US" kern="0">
                <a:solidFill>
                  <a:prstClr val="white"/>
                </a:solidFill>
                <a:latin typeface="Gesta Md"/>
                <a:ea typeface="微软雅黑"/>
              </a:endParaRPr>
            </a:p>
          </p:txBody>
        </p:sp>
        <p:sp>
          <p:nvSpPr>
            <p:cNvPr id="170" name="TextBox 99">
              <a:extLst>
                <a:ext uri="{FF2B5EF4-FFF2-40B4-BE49-F238E27FC236}">
                  <a16:creationId xmlns:a16="http://schemas.microsoft.com/office/drawing/2014/main" id="{97D57732-AF69-4605-9813-8E29F675F828}"/>
                </a:ext>
              </a:extLst>
            </p:cNvPr>
            <p:cNvSpPr txBox="1"/>
            <p:nvPr/>
          </p:nvSpPr>
          <p:spPr>
            <a:xfrm>
              <a:off x="3611602" y="2876901"/>
              <a:ext cx="2352544" cy="1072730"/>
            </a:xfrm>
            <a:prstGeom prst="rect">
              <a:avLst/>
            </a:prstGeom>
            <a:noFill/>
          </p:spPr>
          <p:txBody>
            <a:bodyPr wrap="square" rtlCol="0">
              <a:spAutoFit/>
            </a:bodyPr>
            <a:lstStyle/>
            <a:p>
              <a:pPr marL="1907" indent="0">
                <a:lnSpc>
                  <a:spcPts val="2160"/>
                </a:lnSpc>
                <a:spcBef>
                  <a:spcPts val="600"/>
                </a:spcBef>
                <a:buNone/>
              </a:pPr>
              <a:r>
                <a:rPr lang="en-US" altLang="zh-CN" sz="1600" dirty="0">
                  <a:latin typeface="Montserrat"/>
                  <a:ea typeface="微软雅黑"/>
                </a:rPr>
                <a:t>180-day membership</a:t>
              </a:r>
            </a:p>
            <a:p>
              <a:pPr marL="1907" algn="ctr">
                <a:lnSpc>
                  <a:spcPts val="2160"/>
                </a:lnSpc>
                <a:spcBef>
                  <a:spcPts val="600"/>
                </a:spcBef>
              </a:pPr>
              <a:r>
                <a:rPr lang="en-US" altLang="zh-CN" sz="1600" dirty="0">
                  <a:latin typeface="Montserrat"/>
                  <a:ea typeface="微软雅黑"/>
                </a:rPr>
                <a:t>Only $29.99</a:t>
              </a:r>
            </a:p>
            <a:p>
              <a:pPr marL="1907" indent="0">
                <a:lnSpc>
                  <a:spcPts val="2160"/>
                </a:lnSpc>
                <a:spcBef>
                  <a:spcPts val="600"/>
                </a:spcBef>
                <a:buNone/>
              </a:pPr>
              <a:endParaRPr lang="en-US" altLang="zh-CN" sz="1600" dirty="0">
                <a:latin typeface="Montserrat"/>
                <a:ea typeface="微软雅黑"/>
              </a:endParaRPr>
            </a:p>
          </p:txBody>
        </p:sp>
        <p:sp>
          <p:nvSpPr>
            <p:cNvPr id="173" name="TextBox 97">
              <a:extLst>
                <a:ext uri="{FF2B5EF4-FFF2-40B4-BE49-F238E27FC236}">
                  <a16:creationId xmlns:a16="http://schemas.microsoft.com/office/drawing/2014/main" id="{50818119-9E63-4595-88B3-EA0E2C4E7118}"/>
                </a:ext>
              </a:extLst>
            </p:cNvPr>
            <p:cNvSpPr txBox="1"/>
            <p:nvPr/>
          </p:nvSpPr>
          <p:spPr>
            <a:xfrm>
              <a:off x="3718898" y="1513875"/>
              <a:ext cx="2229772" cy="78181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9ABC"/>
                  </a:solidFill>
                  <a:effectLst/>
                  <a:uLnTx/>
                  <a:uFillTx/>
                  <a:latin typeface="Montserrat"/>
                  <a:ea typeface="微软雅黑"/>
                  <a:cs typeface="+mn-cs"/>
                </a:rPr>
                <a:t>29.99</a:t>
              </a:r>
            </a:p>
          </p:txBody>
        </p:sp>
        <p:sp>
          <p:nvSpPr>
            <p:cNvPr id="172" name="Rectangle: Rounded Corners 96">
              <a:extLst>
                <a:ext uri="{FF2B5EF4-FFF2-40B4-BE49-F238E27FC236}">
                  <a16:creationId xmlns:a16="http://schemas.microsoft.com/office/drawing/2014/main" id="{DD929D8C-EF57-4857-B014-32654DF4A15A}"/>
                </a:ext>
              </a:extLst>
            </p:cNvPr>
            <p:cNvSpPr/>
            <p:nvPr/>
          </p:nvSpPr>
          <p:spPr>
            <a:xfrm>
              <a:off x="4319434" y="4819650"/>
              <a:ext cx="1028700" cy="253834"/>
            </a:xfrm>
            <a:prstGeom prst="roundRect">
              <a:avLst>
                <a:gd name="adj" fmla="val 50000"/>
              </a:avLst>
            </a:prstGeom>
            <a:gradFill>
              <a:gsLst>
                <a:gs pos="0">
                  <a:srgbClr val="FFFFFF">
                    <a:alpha val="40000"/>
                  </a:srgbClr>
                </a:gs>
                <a:gs pos="100000">
                  <a:srgbClr val="FFFFFF">
                    <a:alpha val="20000"/>
                  </a:srgbClr>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Calibri Light"/>
                  <a:ea typeface="微软雅黑"/>
                  <a:cs typeface="+mn-cs"/>
                </a:rPr>
                <a:t>Order now</a:t>
              </a:r>
            </a:p>
          </p:txBody>
        </p:sp>
      </p:grpSp>
      <p:grpSp>
        <p:nvGrpSpPr>
          <p:cNvPr id="175" name="组合 174">
            <a:extLst>
              <a:ext uri="{FF2B5EF4-FFF2-40B4-BE49-F238E27FC236}">
                <a16:creationId xmlns:a16="http://schemas.microsoft.com/office/drawing/2014/main" id="{9ACC0022-5415-4D28-8E79-DCD2FE91B554}"/>
              </a:ext>
            </a:extLst>
          </p:cNvPr>
          <p:cNvGrpSpPr/>
          <p:nvPr/>
        </p:nvGrpSpPr>
        <p:grpSpPr>
          <a:xfrm>
            <a:off x="7356023" y="1538555"/>
            <a:ext cx="2402196" cy="3696403"/>
            <a:chOff x="3657512" y="1513875"/>
            <a:chExt cx="2402196" cy="3696403"/>
          </a:xfrm>
          <a:effectLst>
            <a:outerShdw blurRad="1270000" dist="1282700" dir="5400000" sx="65000" sy="65000" algn="ctr" rotWithShape="0">
              <a:srgbClr val="000000">
                <a:alpha val="39000"/>
              </a:srgbClr>
            </a:outerShdw>
          </a:effectLst>
        </p:grpSpPr>
        <p:cxnSp>
          <p:nvCxnSpPr>
            <p:cNvPr id="176" name="Straight Connector 94">
              <a:extLst>
                <a:ext uri="{FF2B5EF4-FFF2-40B4-BE49-F238E27FC236}">
                  <a16:creationId xmlns:a16="http://schemas.microsoft.com/office/drawing/2014/main" id="{33388ADC-0BD7-426E-BF3D-2360389235AC}"/>
                </a:ext>
              </a:extLst>
            </p:cNvPr>
            <p:cNvCxnSpPr>
              <a:cxnSpLocks/>
            </p:cNvCxnSpPr>
            <p:nvPr/>
          </p:nvCxnSpPr>
          <p:spPr>
            <a:xfrm>
              <a:off x="3663379" y="2440122"/>
              <a:ext cx="2340810" cy="0"/>
            </a:xfrm>
            <a:prstGeom prst="line">
              <a:avLst/>
            </a:prstGeom>
            <a:noFill/>
            <a:ln w="12700" cap="flat" cmpd="sng" algn="ctr">
              <a:solidFill>
                <a:srgbClr val="FFFFFF">
                  <a:lumMod val="95000"/>
                </a:srgbClr>
              </a:solidFill>
              <a:prstDash val="solid"/>
              <a:miter lim="800000"/>
            </a:ln>
            <a:effectLst/>
          </p:spPr>
        </p:cxnSp>
        <p:sp>
          <p:nvSpPr>
            <p:cNvPr id="177" name="Freeform: Shape 38">
              <a:extLst>
                <a:ext uri="{FF2B5EF4-FFF2-40B4-BE49-F238E27FC236}">
                  <a16:creationId xmlns:a16="http://schemas.microsoft.com/office/drawing/2014/main" id="{0375D726-73FE-42D8-81F5-BA01A76BF945}"/>
                </a:ext>
              </a:extLst>
            </p:cNvPr>
            <p:cNvSpPr/>
            <p:nvPr/>
          </p:nvSpPr>
          <p:spPr>
            <a:xfrm>
              <a:off x="3657512" y="4325361"/>
              <a:ext cx="2352544" cy="884917"/>
            </a:xfrm>
            <a:custGeom>
              <a:avLst/>
              <a:gdLst>
                <a:gd name="connsiteX0" fmla="*/ 1188562 w 2352544"/>
                <a:gd name="connsiteY0" fmla="*/ 14 h 884917"/>
                <a:gd name="connsiteX1" fmla="*/ 2182566 w 2352544"/>
                <a:gd name="connsiteY1" fmla="*/ 103541 h 884917"/>
                <a:gd name="connsiteX2" fmla="*/ 2352544 w 2352544"/>
                <a:gd name="connsiteY2" fmla="*/ 134330 h 884917"/>
                <a:gd name="connsiteX3" fmla="*/ 2352544 w 2352544"/>
                <a:gd name="connsiteY3" fmla="*/ 816293 h 884917"/>
                <a:gd name="connsiteX4" fmla="*/ 2283920 w 2352544"/>
                <a:gd name="connsiteY4" fmla="*/ 884917 h 884917"/>
                <a:gd name="connsiteX5" fmla="*/ 68624 w 2352544"/>
                <a:gd name="connsiteY5" fmla="*/ 884917 h 884917"/>
                <a:gd name="connsiteX6" fmla="*/ 0 w 2352544"/>
                <a:gd name="connsiteY6" fmla="*/ 816293 h 884917"/>
                <a:gd name="connsiteX7" fmla="*/ 0 w 2352544"/>
                <a:gd name="connsiteY7" fmla="*/ 135964 h 884917"/>
                <a:gd name="connsiteX8" fmla="*/ 186781 w 2352544"/>
                <a:gd name="connsiteY8" fmla="*/ 102590 h 884917"/>
                <a:gd name="connsiteX9" fmla="*/ 1188562 w 2352544"/>
                <a:gd name="connsiteY9" fmla="*/ 14 h 88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544" h="884917">
                  <a:moveTo>
                    <a:pt x="1188562" y="14"/>
                  </a:moveTo>
                  <a:cubicBezTo>
                    <a:pt x="1515792" y="-907"/>
                    <a:pt x="1848553" y="45527"/>
                    <a:pt x="2182566" y="103541"/>
                  </a:cubicBezTo>
                  <a:lnTo>
                    <a:pt x="2352544" y="134330"/>
                  </a:lnTo>
                  <a:lnTo>
                    <a:pt x="2352544" y="816293"/>
                  </a:lnTo>
                  <a:cubicBezTo>
                    <a:pt x="2352544" y="854193"/>
                    <a:pt x="2321820" y="884917"/>
                    <a:pt x="2283920" y="884917"/>
                  </a:cubicBezTo>
                  <a:lnTo>
                    <a:pt x="68624" y="884917"/>
                  </a:lnTo>
                  <a:cubicBezTo>
                    <a:pt x="30724" y="884917"/>
                    <a:pt x="0" y="854193"/>
                    <a:pt x="0" y="816293"/>
                  </a:cubicBezTo>
                  <a:lnTo>
                    <a:pt x="0" y="135964"/>
                  </a:lnTo>
                  <a:lnTo>
                    <a:pt x="186781" y="102590"/>
                  </a:lnTo>
                  <a:cubicBezTo>
                    <a:pt x="522350" y="45757"/>
                    <a:pt x="861333" y="936"/>
                    <a:pt x="1188562" y="14"/>
                  </a:cubicBezTo>
                  <a:close/>
                </a:path>
              </a:pathLst>
            </a:cu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lang="en-US" kern="0">
                <a:solidFill>
                  <a:prstClr val="white"/>
                </a:solidFill>
                <a:latin typeface="Gesta Md"/>
                <a:ea typeface="微软雅黑"/>
              </a:endParaRPr>
            </a:p>
          </p:txBody>
        </p:sp>
        <p:sp>
          <p:nvSpPr>
            <p:cNvPr id="178" name="TextBox 99">
              <a:extLst>
                <a:ext uri="{FF2B5EF4-FFF2-40B4-BE49-F238E27FC236}">
                  <a16:creationId xmlns:a16="http://schemas.microsoft.com/office/drawing/2014/main" id="{80EC6599-9D16-4FB0-A53F-9927A2991BAB}"/>
                </a:ext>
              </a:extLst>
            </p:cNvPr>
            <p:cNvSpPr txBox="1"/>
            <p:nvPr/>
          </p:nvSpPr>
          <p:spPr>
            <a:xfrm>
              <a:off x="3657512" y="2861494"/>
              <a:ext cx="2402196" cy="1790875"/>
            </a:xfrm>
            <a:prstGeom prst="rect">
              <a:avLst/>
            </a:prstGeom>
            <a:noFill/>
          </p:spPr>
          <p:txBody>
            <a:bodyPr wrap="square" rtlCol="0">
              <a:spAutoFit/>
            </a:bodyPr>
            <a:lstStyle/>
            <a:p>
              <a:pPr marL="1907">
                <a:lnSpc>
                  <a:spcPts val="2160"/>
                </a:lnSpc>
                <a:spcBef>
                  <a:spcPts val="600"/>
                </a:spcBef>
              </a:pPr>
              <a:r>
                <a:rPr lang="en-US" altLang="zh-CN" sz="1600" dirty="0">
                  <a:latin typeface="Montserrat"/>
                  <a:ea typeface="微软雅黑"/>
                </a:rPr>
                <a:t>365-day membership</a:t>
              </a:r>
            </a:p>
            <a:p>
              <a:pPr marL="1907" algn="ctr">
                <a:lnSpc>
                  <a:spcPts val="2160"/>
                </a:lnSpc>
                <a:spcBef>
                  <a:spcPts val="600"/>
                </a:spcBef>
              </a:pPr>
              <a:r>
                <a:rPr lang="en-US" altLang="zh-CN" sz="1600" dirty="0">
                  <a:latin typeface="Montserrat"/>
                  <a:ea typeface="微软雅黑"/>
                </a:rPr>
                <a:t>Only $49.99</a:t>
              </a:r>
            </a:p>
            <a:p>
              <a:pPr marL="1907">
                <a:lnSpc>
                  <a:spcPts val="2160"/>
                </a:lnSpc>
                <a:spcBef>
                  <a:spcPts val="600"/>
                </a:spcBef>
              </a:pPr>
              <a:endParaRPr lang="en-US" altLang="zh-CN" sz="1600" dirty="0">
                <a:latin typeface="Montserrat"/>
                <a:ea typeface="微软雅黑"/>
              </a:endParaRPr>
            </a:p>
            <a:p>
              <a:pPr marL="1907" indent="0">
                <a:lnSpc>
                  <a:spcPts val="2160"/>
                </a:lnSpc>
                <a:spcBef>
                  <a:spcPts val="600"/>
                </a:spcBef>
                <a:buNone/>
              </a:pPr>
              <a:endParaRPr lang="en-US" altLang="zh-CN" sz="1600" dirty="0">
                <a:latin typeface="Montserrat"/>
                <a:ea typeface="微软雅黑"/>
              </a:endParaRPr>
            </a:p>
            <a:p>
              <a:pPr marL="1907" indent="0">
                <a:lnSpc>
                  <a:spcPts val="2160"/>
                </a:lnSpc>
                <a:spcBef>
                  <a:spcPts val="600"/>
                </a:spcBef>
                <a:buNone/>
              </a:pPr>
              <a:endParaRPr lang="en-US" altLang="zh-CN" sz="1600" dirty="0">
                <a:latin typeface="Montserrat"/>
                <a:ea typeface="微软雅黑"/>
              </a:endParaRPr>
            </a:p>
          </p:txBody>
        </p:sp>
        <p:sp>
          <p:nvSpPr>
            <p:cNvPr id="181" name="TextBox 97">
              <a:extLst>
                <a:ext uri="{FF2B5EF4-FFF2-40B4-BE49-F238E27FC236}">
                  <a16:creationId xmlns:a16="http://schemas.microsoft.com/office/drawing/2014/main" id="{ED97FCDE-B3E0-4CA7-B3F4-6B4DF14A1A3E}"/>
                </a:ext>
              </a:extLst>
            </p:cNvPr>
            <p:cNvSpPr txBox="1"/>
            <p:nvPr/>
          </p:nvSpPr>
          <p:spPr>
            <a:xfrm>
              <a:off x="3718898" y="1513875"/>
              <a:ext cx="2229772" cy="78181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9ABC"/>
                  </a:solidFill>
                  <a:effectLst/>
                  <a:uLnTx/>
                  <a:uFillTx/>
                  <a:latin typeface="Montserrat"/>
                  <a:ea typeface="微软雅黑"/>
                  <a:cs typeface="+mn-cs"/>
                </a:rPr>
                <a:t>49.99</a:t>
              </a:r>
            </a:p>
          </p:txBody>
        </p:sp>
        <p:sp>
          <p:nvSpPr>
            <p:cNvPr id="180" name="Rectangle: Rounded Corners 96">
              <a:extLst>
                <a:ext uri="{FF2B5EF4-FFF2-40B4-BE49-F238E27FC236}">
                  <a16:creationId xmlns:a16="http://schemas.microsoft.com/office/drawing/2014/main" id="{FDAB417E-2341-4B27-BA35-648DFADE4CDA}"/>
                </a:ext>
              </a:extLst>
            </p:cNvPr>
            <p:cNvSpPr/>
            <p:nvPr/>
          </p:nvSpPr>
          <p:spPr>
            <a:xfrm>
              <a:off x="4319434" y="4819650"/>
              <a:ext cx="1028700" cy="253834"/>
            </a:xfrm>
            <a:prstGeom prst="roundRect">
              <a:avLst>
                <a:gd name="adj" fmla="val 50000"/>
              </a:avLst>
            </a:prstGeom>
            <a:gradFill>
              <a:gsLst>
                <a:gs pos="0">
                  <a:srgbClr val="FFFFFF">
                    <a:alpha val="40000"/>
                  </a:srgbClr>
                </a:gs>
                <a:gs pos="100000">
                  <a:srgbClr val="FFFFFF">
                    <a:alpha val="20000"/>
                  </a:srgbClr>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Calibri Light"/>
                  <a:ea typeface="微软雅黑"/>
                  <a:cs typeface="+mn-cs"/>
                </a:rPr>
                <a:t>Order now</a:t>
              </a:r>
            </a:p>
          </p:txBody>
        </p:sp>
      </p:grpSp>
      <p:grpSp>
        <p:nvGrpSpPr>
          <p:cNvPr id="183" name="组合 182">
            <a:extLst>
              <a:ext uri="{FF2B5EF4-FFF2-40B4-BE49-F238E27FC236}">
                <a16:creationId xmlns:a16="http://schemas.microsoft.com/office/drawing/2014/main" id="{A6309DEE-8FBF-457C-B2E6-3FF91D7762EC}"/>
              </a:ext>
            </a:extLst>
          </p:cNvPr>
          <p:cNvGrpSpPr/>
          <p:nvPr/>
        </p:nvGrpSpPr>
        <p:grpSpPr>
          <a:xfrm>
            <a:off x="9783192" y="1538555"/>
            <a:ext cx="2463582" cy="3696403"/>
            <a:chOff x="3657512" y="1513875"/>
            <a:chExt cx="2463582" cy="3696403"/>
          </a:xfrm>
          <a:effectLst>
            <a:outerShdw blurRad="1270000" dist="1282700" dir="5400000" sx="65000" sy="65000" algn="ctr" rotWithShape="0">
              <a:srgbClr val="000000">
                <a:alpha val="39000"/>
              </a:srgbClr>
            </a:outerShdw>
          </a:effectLst>
        </p:grpSpPr>
        <p:cxnSp>
          <p:nvCxnSpPr>
            <p:cNvPr id="184" name="Straight Connector 94">
              <a:extLst>
                <a:ext uri="{FF2B5EF4-FFF2-40B4-BE49-F238E27FC236}">
                  <a16:creationId xmlns:a16="http://schemas.microsoft.com/office/drawing/2014/main" id="{C729D694-E2B0-4179-8653-2374C73DCAED}"/>
                </a:ext>
              </a:extLst>
            </p:cNvPr>
            <p:cNvCxnSpPr>
              <a:cxnSpLocks/>
            </p:cNvCxnSpPr>
            <p:nvPr/>
          </p:nvCxnSpPr>
          <p:spPr>
            <a:xfrm>
              <a:off x="3663379" y="2440122"/>
              <a:ext cx="2340810" cy="0"/>
            </a:xfrm>
            <a:prstGeom prst="line">
              <a:avLst/>
            </a:prstGeom>
            <a:noFill/>
            <a:ln w="12700" cap="flat" cmpd="sng" algn="ctr">
              <a:solidFill>
                <a:srgbClr val="FFFFFF">
                  <a:lumMod val="95000"/>
                </a:srgbClr>
              </a:solidFill>
              <a:prstDash val="solid"/>
              <a:miter lim="800000"/>
            </a:ln>
            <a:effectLst/>
          </p:spPr>
        </p:cxnSp>
        <p:sp>
          <p:nvSpPr>
            <p:cNvPr id="185" name="Freeform: Shape 38">
              <a:extLst>
                <a:ext uri="{FF2B5EF4-FFF2-40B4-BE49-F238E27FC236}">
                  <a16:creationId xmlns:a16="http://schemas.microsoft.com/office/drawing/2014/main" id="{3F548186-BB01-46B1-8A9C-FA29999FCEE4}"/>
                </a:ext>
              </a:extLst>
            </p:cNvPr>
            <p:cNvSpPr/>
            <p:nvPr/>
          </p:nvSpPr>
          <p:spPr>
            <a:xfrm>
              <a:off x="3657512" y="4325361"/>
              <a:ext cx="2352544" cy="884917"/>
            </a:xfrm>
            <a:custGeom>
              <a:avLst/>
              <a:gdLst>
                <a:gd name="connsiteX0" fmla="*/ 1188562 w 2352544"/>
                <a:gd name="connsiteY0" fmla="*/ 14 h 884917"/>
                <a:gd name="connsiteX1" fmla="*/ 2182566 w 2352544"/>
                <a:gd name="connsiteY1" fmla="*/ 103541 h 884917"/>
                <a:gd name="connsiteX2" fmla="*/ 2352544 w 2352544"/>
                <a:gd name="connsiteY2" fmla="*/ 134330 h 884917"/>
                <a:gd name="connsiteX3" fmla="*/ 2352544 w 2352544"/>
                <a:gd name="connsiteY3" fmla="*/ 816293 h 884917"/>
                <a:gd name="connsiteX4" fmla="*/ 2283920 w 2352544"/>
                <a:gd name="connsiteY4" fmla="*/ 884917 h 884917"/>
                <a:gd name="connsiteX5" fmla="*/ 68624 w 2352544"/>
                <a:gd name="connsiteY5" fmla="*/ 884917 h 884917"/>
                <a:gd name="connsiteX6" fmla="*/ 0 w 2352544"/>
                <a:gd name="connsiteY6" fmla="*/ 816293 h 884917"/>
                <a:gd name="connsiteX7" fmla="*/ 0 w 2352544"/>
                <a:gd name="connsiteY7" fmla="*/ 135964 h 884917"/>
                <a:gd name="connsiteX8" fmla="*/ 186781 w 2352544"/>
                <a:gd name="connsiteY8" fmla="*/ 102590 h 884917"/>
                <a:gd name="connsiteX9" fmla="*/ 1188562 w 2352544"/>
                <a:gd name="connsiteY9" fmla="*/ 14 h 88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544" h="884917">
                  <a:moveTo>
                    <a:pt x="1188562" y="14"/>
                  </a:moveTo>
                  <a:cubicBezTo>
                    <a:pt x="1515792" y="-907"/>
                    <a:pt x="1848553" y="45527"/>
                    <a:pt x="2182566" y="103541"/>
                  </a:cubicBezTo>
                  <a:lnTo>
                    <a:pt x="2352544" y="134330"/>
                  </a:lnTo>
                  <a:lnTo>
                    <a:pt x="2352544" y="816293"/>
                  </a:lnTo>
                  <a:cubicBezTo>
                    <a:pt x="2352544" y="854193"/>
                    <a:pt x="2321820" y="884917"/>
                    <a:pt x="2283920" y="884917"/>
                  </a:cubicBezTo>
                  <a:lnTo>
                    <a:pt x="68624" y="884917"/>
                  </a:lnTo>
                  <a:cubicBezTo>
                    <a:pt x="30724" y="884917"/>
                    <a:pt x="0" y="854193"/>
                    <a:pt x="0" y="816293"/>
                  </a:cubicBezTo>
                  <a:lnTo>
                    <a:pt x="0" y="135964"/>
                  </a:lnTo>
                  <a:lnTo>
                    <a:pt x="186781" y="102590"/>
                  </a:lnTo>
                  <a:cubicBezTo>
                    <a:pt x="522350" y="45757"/>
                    <a:pt x="861333" y="936"/>
                    <a:pt x="1188562" y="14"/>
                  </a:cubicBezTo>
                  <a:close/>
                </a:path>
              </a:pathLst>
            </a:cu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lang="en-US" kern="0">
                <a:solidFill>
                  <a:prstClr val="white"/>
                </a:solidFill>
                <a:latin typeface="Gesta Md"/>
                <a:ea typeface="微软雅黑"/>
              </a:endParaRPr>
            </a:p>
          </p:txBody>
        </p:sp>
        <p:sp>
          <p:nvSpPr>
            <p:cNvPr id="186" name="TextBox 99">
              <a:extLst>
                <a:ext uri="{FF2B5EF4-FFF2-40B4-BE49-F238E27FC236}">
                  <a16:creationId xmlns:a16="http://schemas.microsoft.com/office/drawing/2014/main" id="{B3151146-E257-44AC-8568-B7FDC4A7154F}"/>
                </a:ext>
              </a:extLst>
            </p:cNvPr>
            <p:cNvSpPr txBox="1"/>
            <p:nvPr/>
          </p:nvSpPr>
          <p:spPr>
            <a:xfrm>
              <a:off x="3718898" y="2861494"/>
              <a:ext cx="2402196" cy="1431802"/>
            </a:xfrm>
            <a:prstGeom prst="rect">
              <a:avLst/>
            </a:prstGeom>
            <a:noFill/>
          </p:spPr>
          <p:txBody>
            <a:bodyPr wrap="square" rtlCol="0">
              <a:spAutoFit/>
            </a:bodyPr>
            <a:lstStyle/>
            <a:p>
              <a:pPr marL="1907">
                <a:lnSpc>
                  <a:spcPts val="2160"/>
                </a:lnSpc>
                <a:spcBef>
                  <a:spcPts val="600"/>
                </a:spcBef>
              </a:pPr>
              <a:r>
                <a:rPr lang="en-US" altLang="zh-CN" sz="1600" dirty="0">
                  <a:latin typeface="Montserrat"/>
                  <a:ea typeface="微软雅黑"/>
                </a:rPr>
                <a:t>720-day membership</a:t>
              </a:r>
            </a:p>
            <a:p>
              <a:pPr marL="1907" algn="ctr">
                <a:lnSpc>
                  <a:spcPts val="2160"/>
                </a:lnSpc>
                <a:spcBef>
                  <a:spcPts val="600"/>
                </a:spcBef>
              </a:pPr>
              <a:r>
                <a:rPr lang="en-US" altLang="zh-CN" sz="1600" dirty="0">
                  <a:latin typeface="Montserrat"/>
                  <a:ea typeface="微软雅黑"/>
                </a:rPr>
                <a:t>Only $79.99</a:t>
              </a:r>
            </a:p>
            <a:p>
              <a:pPr marL="1907">
                <a:lnSpc>
                  <a:spcPts val="2160"/>
                </a:lnSpc>
                <a:spcBef>
                  <a:spcPts val="600"/>
                </a:spcBef>
              </a:pPr>
              <a:endParaRPr lang="en-US" altLang="zh-CN" sz="1600" dirty="0">
                <a:latin typeface="Montserrat"/>
                <a:ea typeface="微软雅黑"/>
              </a:endParaRPr>
            </a:p>
            <a:p>
              <a:pPr marL="1907" indent="0">
                <a:lnSpc>
                  <a:spcPts val="2160"/>
                </a:lnSpc>
                <a:spcBef>
                  <a:spcPts val="600"/>
                </a:spcBef>
                <a:buNone/>
              </a:pPr>
              <a:endParaRPr lang="en-US" altLang="zh-CN" sz="1600" dirty="0">
                <a:latin typeface="Montserrat"/>
                <a:ea typeface="微软雅黑"/>
              </a:endParaRPr>
            </a:p>
          </p:txBody>
        </p:sp>
        <p:sp>
          <p:nvSpPr>
            <p:cNvPr id="189" name="TextBox 97">
              <a:extLst>
                <a:ext uri="{FF2B5EF4-FFF2-40B4-BE49-F238E27FC236}">
                  <a16:creationId xmlns:a16="http://schemas.microsoft.com/office/drawing/2014/main" id="{22A5C515-D206-4F34-A72C-E44DBB099BCF}"/>
                </a:ext>
              </a:extLst>
            </p:cNvPr>
            <p:cNvSpPr txBox="1"/>
            <p:nvPr/>
          </p:nvSpPr>
          <p:spPr>
            <a:xfrm>
              <a:off x="3718898" y="1513875"/>
              <a:ext cx="2229772" cy="78181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19ABC"/>
                  </a:solidFill>
                  <a:effectLst/>
                  <a:uLnTx/>
                  <a:uFillTx/>
                  <a:latin typeface="Montserrat"/>
                  <a:ea typeface="微软雅黑"/>
                  <a:cs typeface="+mn-cs"/>
                </a:rPr>
                <a:t>79.99</a:t>
              </a:r>
            </a:p>
          </p:txBody>
        </p:sp>
        <p:sp>
          <p:nvSpPr>
            <p:cNvPr id="188" name="Rectangle: Rounded Corners 96">
              <a:extLst>
                <a:ext uri="{FF2B5EF4-FFF2-40B4-BE49-F238E27FC236}">
                  <a16:creationId xmlns:a16="http://schemas.microsoft.com/office/drawing/2014/main" id="{4D73C4A4-444A-4E41-A2E4-CF30193B060C}"/>
                </a:ext>
              </a:extLst>
            </p:cNvPr>
            <p:cNvSpPr/>
            <p:nvPr/>
          </p:nvSpPr>
          <p:spPr>
            <a:xfrm>
              <a:off x="4319434" y="4819650"/>
              <a:ext cx="1028700" cy="253834"/>
            </a:xfrm>
            <a:prstGeom prst="roundRect">
              <a:avLst>
                <a:gd name="adj" fmla="val 50000"/>
              </a:avLst>
            </a:prstGeom>
            <a:gradFill>
              <a:gsLst>
                <a:gs pos="0">
                  <a:srgbClr val="FFFFFF">
                    <a:alpha val="40000"/>
                  </a:srgbClr>
                </a:gs>
                <a:gs pos="100000">
                  <a:srgbClr val="FFFFFF">
                    <a:alpha val="20000"/>
                  </a:srgbClr>
                </a:gs>
              </a:gsLst>
              <a:lin ang="135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Calibri Light"/>
                  <a:ea typeface="微软雅黑"/>
                  <a:cs typeface="+mn-cs"/>
                </a:rPr>
                <a:t>Order now</a:t>
              </a:r>
            </a:p>
          </p:txBody>
        </p:sp>
      </p:grpSp>
      <p:sp>
        <p:nvSpPr>
          <p:cNvPr id="6" name="矩形 5">
            <a:extLst>
              <a:ext uri="{FF2B5EF4-FFF2-40B4-BE49-F238E27FC236}">
                <a16:creationId xmlns:a16="http://schemas.microsoft.com/office/drawing/2014/main" id="{0708894A-AEC2-435B-AFC3-7FEC93EFBF86}"/>
              </a:ext>
            </a:extLst>
          </p:cNvPr>
          <p:cNvSpPr/>
          <p:nvPr/>
        </p:nvSpPr>
        <p:spPr>
          <a:xfrm>
            <a:off x="1161414" y="5319083"/>
            <a:ext cx="9746384" cy="1023742"/>
          </a:xfrm>
          <a:prstGeom prst="rect">
            <a:avLst/>
          </a:prstGeom>
        </p:spPr>
        <p:txBody>
          <a:bodyPr wrap="square">
            <a:spAutoFit/>
          </a:bodyPr>
          <a:lstStyle/>
          <a:p>
            <a:pPr indent="266700" algn="ctr">
              <a:lnSpc>
                <a:spcPct val="150000"/>
              </a:lnSpc>
            </a:pPr>
            <a:r>
              <a:rPr lang="en-US" altLang="zh-CN" sz="1400" kern="100" dirty="0">
                <a:solidFill>
                  <a:prstClr val="black"/>
                </a:solidFill>
                <a:latin typeface="微软雅黑" panose="020B0503020204020204" pitchFamily="34" charset="-122"/>
              </a:rPr>
              <a:t>Private customized service:</a:t>
            </a:r>
          </a:p>
          <a:p>
            <a:pPr indent="266700" algn="ctr">
              <a:lnSpc>
                <a:spcPct val="150000"/>
              </a:lnSpc>
            </a:pPr>
            <a:r>
              <a:rPr lang="en-US" altLang="zh-CN" sz="1400" kern="100" dirty="0">
                <a:solidFill>
                  <a:prstClr val="black"/>
                </a:solidFill>
                <a:latin typeface="微软雅黑" panose="020B0503020204020204" pitchFamily="34" charset="-122"/>
              </a:rPr>
              <a:t>$31.99 for general user to customize a detailed report of a star outside our system</a:t>
            </a:r>
          </a:p>
          <a:p>
            <a:pPr indent="266700" algn="ctr">
              <a:lnSpc>
                <a:spcPct val="150000"/>
              </a:lnSpc>
            </a:pPr>
            <a:r>
              <a:rPr lang="en-US" altLang="zh-CN" sz="1400" kern="100" dirty="0">
                <a:solidFill>
                  <a:prstClr val="black"/>
                </a:solidFill>
                <a:latin typeface="微软雅黑" panose="020B0503020204020204" pitchFamily="34" charset="-122"/>
              </a:rPr>
              <a:t>$20.99 for prime membership to customize a detailed report of a star outside our system</a:t>
            </a:r>
          </a:p>
        </p:txBody>
      </p:sp>
      <p:sp>
        <p:nvSpPr>
          <p:cNvPr id="7" name="TextBox 98">
            <a:extLst>
              <a:ext uri="{FF2B5EF4-FFF2-40B4-BE49-F238E27FC236}">
                <a16:creationId xmlns:a16="http://schemas.microsoft.com/office/drawing/2014/main" id="{616A617C-EA79-48EB-A830-2772E74B7D9D}"/>
              </a:ext>
            </a:extLst>
          </p:cNvPr>
          <p:cNvSpPr txBox="1"/>
          <p:nvPr/>
        </p:nvSpPr>
        <p:spPr>
          <a:xfrm>
            <a:off x="4991128" y="1683979"/>
            <a:ext cx="278481" cy="5688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lumMod val="75000"/>
                  </a:srgbClr>
                </a:solidFill>
                <a:effectLst/>
                <a:uLnTx/>
                <a:uFillTx/>
                <a:latin typeface="Montserrat"/>
                <a:ea typeface="微软雅黑"/>
                <a:cs typeface="+mn-cs"/>
              </a:rPr>
              <a:t>$</a:t>
            </a:r>
          </a:p>
        </p:txBody>
      </p:sp>
      <p:sp>
        <p:nvSpPr>
          <p:cNvPr id="8" name="TextBox 98">
            <a:extLst>
              <a:ext uri="{FF2B5EF4-FFF2-40B4-BE49-F238E27FC236}">
                <a16:creationId xmlns:a16="http://schemas.microsoft.com/office/drawing/2014/main" id="{5422E6F2-B9F9-412F-B6B8-F1E9DF190E1C}"/>
              </a:ext>
            </a:extLst>
          </p:cNvPr>
          <p:cNvSpPr txBox="1"/>
          <p:nvPr/>
        </p:nvSpPr>
        <p:spPr>
          <a:xfrm>
            <a:off x="7440213" y="1656363"/>
            <a:ext cx="278481" cy="5688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lumMod val="75000"/>
                  </a:srgbClr>
                </a:solidFill>
                <a:effectLst/>
                <a:uLnTx/>
                <a:uFillTx/>
                <a:latin typeface="Montserrat"/>
                <a:ea typeface="微软雅黑"/>
                <a:cs typeface="+mn-cs"/>
              </a:rPr>
              <a:t>$</a:t>
            </a:r>
          </a:p>
        </p:txBody>
      </p:sp>
      <p:sp>
        <p:nvSpPr>
          <p:cNvPr id="9" name="TextBox 98">
            <a:extLst>
              <a:ext uri="{FF2B5EF4-FFF2-40B4-BE49-F238E27FC236}">
                <a16:creationId xmlns:a16="http://schemas.microsoft.com/office/drawing/2014/main" id="{9ED6F7DF-1EED-4522-9C41-2FA8FBF61089}"/>
              </a:ext>
            </a:extLst>
          </p:cNvPr>
          <p:cNvSpPr txBox="1"/>
          <p:nvPr/>
        </p:nvSpPr>
        <p:spPr>
          <a:xfrm>
            <a:off x="9853705" y="1667930"/>
            <a:ext cx="278481" cy="5688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lumMod val="75000"/>
                  </a:srgbClr>
                </a:solidFill>
                <a:effectLst/>
                <a:uLnTx/>
                <a:uFillTx/>
                <a:latin typeface="Montserrat"/>
                <a:ea typeface="微软雅黑"/>
                <a:cs typeface="+mn-cs"/>
              </a:rPr>
              <a:t>$</a:t>
            </a:r>
          </a:p>
        </p:txBody>
      </p:sp>
      <p:pic>
        <p:nvPicPr>
          <p:cNvPr id="16" name="图片 15">
            <a:extLst>
              <a:ext uri="{FF2B5EF4-FFF2-40B4-BE49-F238E27FC236}">
                <a16:creationId xmlns:a16="http://schemas.microsoft.com/office/drawing/2014/main" id="{EC12D48D-E981-4B54-8B4F-20230388B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366" y="6415613"/>
            <a:ext cx="1339934" cy="237730"/>
          </a:xfrm>
          <a:prstGeom prst="rect">
            <a:avLst/>
          </a:prstGeom>
        </p:spPr>
      </p:pic>
      <p:pic>
        <p:nvPicPr>
          <p:cNvPr id="18" name="图片 17">
            <a:extLst>
              <a:ext uri="{FF2B5EF4-FFF2-40B4-BE49-F238E27FC236}">
                <a16:creationId xmlns:a16="http://schemas.microsoft.com/office/drawing/2014/main" id="{09CCFD1C-CD15-447F-A081-C824BB77D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79" y="6415613"/>
            <a:ext cx="1181265" cy="209579"/>
          </a:xfrm>
          <a:prstGeom prst="rect">
            <a:avLst/>
          </a:prstGeom>
        </p:spPr>
      </p:pic>
      <p:sp>
        <p:nvSpPr>
          <p:cNvPr id="46" name="Shape 1875">
            <a:extLst>
              <a:ext uri="{FF2B5EF4-FFF2-40B4-BE49-F238E27FC236}">
                <a16:creationId xmlns:a16="http://schemas.microsoft.com/office/drawing/2014/main" id="{91CE3F77-8601-4EA5-A66B-B9F113B0B8ED}"/>
              </a:ext>
            </a:extLst>
          </p:cNvPr>
          <p:cNvSpPr/>
          <p:nvPr/>
        </p:nvSpPr>
        <p:spPr>
          <a:xfrm>
            <a:off x="10290545"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defRPr sz="3000">
                <a:solidFill>
                  <a:srgbClr val="53585F"/>
                </a:solidFill>
              </a:defRPr>
            </a:pPr>
            <a:endParaRPr sz="1500" kern="0">
              <a:solidFill>
                <a:srgbClr val="53585F"/>
              </a:solidFill>
              <a:latin typeface="Calibri" panose="020F0502020204030204"/>
              <a:ea typeface="微软雅黑"/>
              <a:sym typeface="Titillium Web"/>
            </a:endParaRPr>
          </a:p>
        </p:txBody>
      </p:sp>
      <p:sp>
        <p:nvSpPr>
          <p:cNvPr id="47" name="Shape 1876">
            <a:extLst>
              <a:ext uri="{FF2B5EF4-FFF2-40B4-BE49-F238E27FC236}">
                <a16:creationId xmlns:a16="http://schemas.microsoft.com/office/drawing/2014/main" id="{E9C1D2B5-5F78-46D0-92FD-0E816DE578EE}"/>
              </a:ext>
            </a:extLst>
          </p:cNvPr>
          <p:cNvSpPr/>
          <p:nvPr/>
        </p:nvSpPr>
        <p:spPr>
          <a:xfrm>
            <a:off x="10909110"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48" name="Page Number">
            <a:extLst>
              <a:ext uri="{FF2B5EF4-FFF2-40B4-BE49-F238E27FC236}">
                <a16:creationId xmlns:a16="http://schemas.microsoft.com/office/drawing/2014/main" id="{128F5EEE-668E-43C2-B899-8FDA4301935B}"/>
              </a:ext>
            </a:extLst>
          </p:cNvPr>
          <p:cNvSpPr txBox="1"/>
          <p:nvPr/>
        </p:nvSpPr>
        <p:spPr>
          <a:xfrm>
            <a:off x="10997818" y="6337905"/>
            <a:ext cx="441146" cy="369332"/>
          </a:xfrm>
          <a:prstGeom prst="rect">
            <a:avLst/>
          </a:prstGeom>
          <a:noFill/>
        </p:spPr>
        <p:txBody>
          <a:bodyPr wrap="none" rtlCol="0" anchor="ctr" anchorCtr="0">
            <a:spAutoFit/>
          </a:bodyPr>
          <a:lstStyle/>
          <a:p>
            <a:pPr algn="ctr"/>
            <a:r>
              <a:rPr lang="en-US" altLang="zh-CN" dirty="0">
                <a:solidFill>
                  <a:prstClr val="white">
                    <a:lumMod val="95000"/>
                  </a:prstClr>
                </a:solidFill>
                <a:latin typeface="Arial" panose="020F0302020204030204"/>
                <a:ea typeface="微软雅黑"/>
                <a:cs typeface="Open Sans" panose="020B0606030504020204" pitchFamily="34" charset="0"/>
              </a:rPr>
              <a:t>19</a:t>
            </a:r>
          </a:p>
        </p:txBody>
      </p:sp>
    </p:spTree>
    <p:extLst>
      <p:ext uri="{BB962C8B-B14F-4D97-AF65-F5344CB8AC3E}">
        <p14:creationId xmlns:p14="http://schemas.microsoft.com/office/powerpoint/2010/main" val="4102384428"/>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82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82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82000">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82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82000">
                                          <p:cBhvr additive="base">
                                            <p:cTn id="12" dur="1000" fill="hold"/>
                                            <p:tgtEl>
                                              <p:spTgt spid="5"/>
                                            </p:tgtEl>
                                            <p:attrNameLst>
                                              <p:attrName>ppt_x</p:attrName>
                                            </p:attrNameLst>
                                          </p:cBhvr>
                                          <p:tavLst>
                                            <p:tav tm="0">
                                              <p:val>
                                                <p:strVal val="#ppt_x"/>
                                              </p:val>
                                            </p:tav>
                                            <p:tav tm="100000">
                                              <p:val>
                                                <p:strVal val="#ppt_x"/>
                                              </p:val>
                                            </p:tav>
                                          </p:tavLst>
                                        </p:anim>
                                        <p:anim calcmode="lin" valueType="num" p14:bounceEnd="82000">
                                          <p:cBhvr additive="base">
                                            <p:cTn id="13" dur="10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14:presetBounceEnd="82000">
                                      <p:stCondLst>
                                        <p:cond delay="0"/>
                                      </p:stCondLst>
                                      <p:childTnLst>
                                        <p:set>
                                          <p:cBhvr>
                                            <p:cTn id="16" dur="1" fill="hold">
                                              <p:stCondLst>
                                                <p:cond delay="0"/>
                                              </p:stCondLst>
                                            </p:cTn>
                                            <p:tgtEl>
                                              <p:spTgt spid="167"/>
                                            </p:tgtEl>
                                            <p:attrNameLst>
                                              <p:attrName>style.visibility</p:attrName>
                                            </p:attrNameLst>
                                          </p:cBhvr>
                                          <p:to>
                                            <p:strVal val="visible"/>
                                          </p:to>
                                        </p:set>
                                        <p:anim calcmode="lin" valueType="num" p14:bounceEnd="82000">
                                          <p:cBhvr additive="base">
                                            <p:cTn id="17" dur="1000" fill="hold"/>
                                            <p:tgtEl>
                                              <p:spTgt spid="167"/>
                                            </p:tgtEl>
                                            <p:attrNameLst>
                                              <p:attrName>ppt_x</p:attrName>
                                            </p:attrNameLst>
                                          </p:cBhvr>
                                          <p:tavLst>
                                            <p:tav tm="0">
                                              <p:val>
                                                <p:strVal val="#ppt_x"/>
                                              </p:val>
                                            </p:tav>
                                            <p:tav tm="100000">
                                              <p:val>
                                                <p:strVal val="#ppt_x"/>
                                              </p:val>
                                            </p:tav>
                                          </p:tavLst>
                                        </p:anim>
                                        <p:anim calcmode="lin" valueType="num" p14:bounceEnd="82000">
                                          <p:cBhvr additive="base">
                                            <p:cTn id="18" dur="1000" fill="hold"/>
                                            <p:tgtEl>
                                              <p:spTgt spid="16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14:presetBounceEnd="82000">
                                      <p:stCondLst>
                                        <p:cond delay="0"/>
                                      </p:stCondLst>
                                      <p:childTnLst>
                                        <p:set>
                                          <p:cBhvr>
                                            <p:cTn id="21" dur="1" fill="hold">
                                              <p:stCondLst>
                                                <p:cond delay="0"/>
                                              </p:stCondLst>
                                            </p:cTn>
                                            <p:tgtEl>
                                              <p:spTgt spid="175"/>
                                            </p:tgtEl>
                                            <p:attrNameLst>
                                              <p:attrName>style.visibility</p:attrName>
                                            </p:attrNameLst>
                                          </p:cBhvr>
                                          <p:to>
                                            <p:strVal val="visible"/>
                                          </p:to>
                                        </p:set>
                                        <p:anim calcmode="lin" valueType="num" p14:bounceEnd="82000">
                                          <p:cBhvr additive="base">
                                            <p:cTn id="22" dur="1000" fill="hold"/>
                                            <p:tgtEl>
                                              <p:spTgt spid="175"/>
                                            </p:tgtEl>
                                            <p:attrNameLst>
                                              <p:attrName>ppt_x</p:attrName>
                                            </p:attrNameLst>
                                          </p:cBhvr>
                                          <p:tavLst>
                                            <p:tav tm="0">
                                              <p:val>
                                                <p:strVal val="#ppt_x"/>
                                              </p:val>
                                            </p:tav>
                                            <p:tav tm="100000">
                                              <p:val>
                                                <p:strVal val="#ppt_x"/>
                                              </p:val>
                                            </p:tav>
                                          </p:tavLst>
                                        </p:anim>
                                        <p:anim calcmode="lin" valueType="num" p14:bounceEnd="82000">
                                          <p:cBhvr additive="base">
                                            <p:cTn id="23" dur="1000" fill="hold"/>
                                            <p:tgtEl>
                                              <p:spTgt spid="175"/>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nodeType="afterEffect" p14:presetBounceEnd="82000">
                                      <p:stCondLst>
                                        <p:cond delay="0"/>
                                      </p:stCondLst>
                                      <p:childTnLst>
                                        <p:set>
                                          <p:cBhvr>
                                            <p:cTn id="26" dur="1" fill="hold">
                                              <p:stCondLst>
                                                <p:cond delay="0"/>
                                              </p:stCondLst>
                                            </p:cTn>
                                            <p:tgtEl>
                                              <p:spTgt spid="183"/>
                                            </p:tgtEl>
                                            <p:attrNameLst>
                                              <p:attrName>style.visibility</p:attrName>
                                            </p:attrNameLst>
                                          </p:cBhvr>
                                          <p:to>
                                            <p:strVal val="visible"/>
                                          </p:to>
                                        </p:set>
                                        <p:anim calcmode="lin" valueType="num" p14:bounceEnd="82000">
                                          <p:cBhvr additive="base">
                                            <p:cTn id="27" dur="1000" fill="hold"/>
                                            <p:tgtEl>
                                              <p:spTgt spid="183"/>
                                            </p:tgtEl>
                                            <p:attrNameLst>
                                              <p:attrName>ppt_x</p:attrName>
                                            </p:attrNameLst>
                                          </p:cBhvr>
                                          <p:tavLst>
                                            <p:tav tm="0">
                                              <p:val>
                                                <p:strVal val="#ppt_x"/>
                                              </p:val>
                                            </p:tav>
                                            <p:tav tm="100000">
                                              <p:val>
                                                <p:strVal val="#ppt_x"/>
                                              </p:val>
                                            </p:tav>
                                          </p:tavLst>
                                        </p:anim>
                                        <p:anim calcmode="lin" valueType="num" p14:bounceEnd="82000">
                                          <p:cBhvr additive="base">
                                            <p:cTn id="28" dur="1000" fill="hold"/>
                                            <p:tgtEl>
                                              <p:spTgt spid="18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1400" fill="hold"/>
                                            <p:tgtEl>
                                              <p:spTgt spid="46"/>
                                            </p:tgtEl>
                                            <p:attrNameLst>
                                              <p:attrName>ppt_x</p:attrName>
                                            </p:attrNameLst>
                                          </p:cBhvr>
                                          <p:tavLst>
                                            <p:tav tm="0">
                                              <p:val>
                                                <p:strVal val="#ppt_x"/>
                                              </p:val>
                                            </p:tav>
                                            <p:tav tm="100000">
                                              <p:val>
                                                <p:strVal val="#ppt_x"/>
                                              </p:val>
                                            </p:tav>
                                          </p:tavLst>
                                        </p:anim>
                                        <p:anim calcmode="lin" valueType="num">
                                          <p:cBhvr additive="base">
                                            <p:cTn id="32" dur="14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80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1400" fill="hold"/>
                                            <p:tgtEl>
                                              <p:spTgt spid="47"/>
                                            </p:tgtEl>
                                            <p:attrNameLst>
                                              <p:attrName>ppt_x</p:attrName>
                                            </p:attrNameLst>
                                          </p:cBhvr>
                                          <p:tavLst>
                                            <p:tav tm="0">
                                              <p:val>
                                                <p:strVal val="#ppt_x"/>
                                              </p:val>
                                            </p:tav>
                                            <p:tav tm="100000">
                                              <p:val>
                                                <p:strVal val="#ppt_x"/>
                                              </p:val>
                                            </p:tav>
                                          </p:tavLst>
                                        </p:anim>
                                        <p:anim calcmode="lin" valueType="num">
                                          <p:cBhvr additive="base">
                                            <p:cTn id="36" dur="14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ppt_x"/>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167"/>
                                            </p:tgtEl>
                                            <p:attrNameLst>
                                              <p:attrName>style.visibility</p:attrName>
                                            </p:attrNameLst>
                                          </p:cBhvr>
                                          <p:to>
                                            <p:strVal val="visible"/>
                                          </p:to>
                                        </p:set>
                                        <p:anim calcmode="lin" valueType="num">
                                          <p:cBhvr additive="base">
                                            <p:cTn id="17" dur="1000" fill="hold"/>
                                            <p:tgtEl>
                                              <p:spTgt spid="167"/>
                                            </p:tgtEl>
                                            <p:attrNameLst>
                                              <p:attrName>ppt_x</p:attrName>
                                            </p:attrNameLst>
                                          </p:cBhvr>
                                          <p:tavLst>
                                            <p:tav tm="0">
                                              <p:val>
                                                <p:strVal val="#ppt_x"/>
                                              </p:val>
                                            </p:tav>
                                            <p:tav tm="100000">
                                              <p:val>
                                                <p:strVal val="#ppt_x"/>
                                              </p:val>
                                            </p:tav>
                                          </p:tavLst>
                                        </p:anim>
                                        <p:anim calcmode="lin" valueType="num">
                                          <p:cBhvr additive="base">
                                            <p:cTn id="18" dur="1000" fill="hold"/>
                                            <p:tgtEl>
                                              <p:spTgt spid="16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 calcmode="lin" valueType="num">
                                          <p:cBhvr additive="base">
                                            <p:cTn id="22" dur="1000" fill="hold"/>
                                            <p:tgtEl>
                                              <p:spTgt spid="175"/>
                                            </p:tgtEl>
                                            <p:attrNameLst>
                                              <p:attrName>ppt_x</p:attrName>
                                            </p:attrNameLst>
                                          </p:cBhvr>
                                          <p:tavLst>
                                            <p:tav tm="0">
                                              <p:val>
                                                <p:strVal val="#ppt_x"/>
                                              </p:val>
                                            </p:tav>
                                            <p:tav tm="100000">
                                              <p:val>
                                                <p:strVal val="#ppt_x"/>
                                              </p:val>
                                            </p:tav>
                                          </p:tavLst>
                                        </p:anim>
                                        <p:anim calcmode="lin" valueType="num">
                                          <p:cBhvr additive="base">
                                            <p:cTn id="23" dur="1000" fill="hold"/>
                                            <p:tgtEl>
                                              <p:spTgt spid="175"/>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nodeType="afterEffect">
                                      <p:stCondLst>
                                        <p:cond delay="0"/>
                                      </p:stCondLst>
                                      <p:childTnLst>
                                        <p:set>
                                          <p:cBhvr>
                                            <p:cTn id="26" dur="1" fill="hold">
                                              <p:stCondLst>
                                                <p:cond delay="0"/>
                                              </p:stCondLst>
                                            </p:cTn>
                                            <p:tgtEl>
                                              <p:spTgt spid="183"/>
                                            </p:tgtEl>
                                            <p:attrNameLst>
                                              <p:attrName>style.visibility</p:attrName>
                                            </p:attrNameLst>
                                          </p:cBhvr>
                                          <p:to>
                                            <p:strVal val="visible"/>
                                          </p:to>
                                        </p:set>
                                        <p:anim calcmode="lin" valueType="num">
                                          <p:cBhvr additive="base">
                                            <p:cTn id="27" dur="1000" fill="hold"/>
                                            <p:tgtEl>
                                              <p:spTgt spid="183"/>
                                            </p:tgtEl>
                                            <p:attrNameLst>
                                              <p:attrName>ppt_x</p:attrName>
                                            </p:attrNameLst>
                                          </p:cBhvr>
                                          <p:tavLst>
                                            <p:tav tm="0">
                                              <p:val>
                                                <p:strVal val="#ppt_x"/>
                                              </p:val>
                                            </p:tav>
                                            <p:tav tm="100000">
                                              <p:val>
                                                <p:strVal val="#ppt_x"/>
                                              </p:val>
                                            </p:tav>
                                          </p:tavLst>
                                        </p:anim>
                                        <p:anim calcmode="lin" valueType="num">
                                          <p:cBhvr additive="base">
                                            <p:cTn id="28" dur="1000" fill="hold"/>
                                            <p:tgtEl>
                                              <p:spTgt spid="18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1400" fill="hold"/>
                                            <p:tgtEl>
                                              <p:spTgt spid="46"/>
                                            </p:tgtEl>
                                            <p:attrNameLst>
                                              <p:attrName>ppt_x</p:attrName>
                                            </p:attrNameLst>
                                          </p:cBhvr>
                                          <p:tavLst>
                                            <p:tav tm="0">
                                              <p:val>
                                                <p:strVal val="#ppt_x"/>
                                              </p:val>
                                            </p:tav>
                                            <p:tav tm="100000">
                                              <p:val>
                                                <p:strVal val="#ppt_x"/>
                                              </p:val>
                                            </p:tav>
                                          </p:tavLst>
                                        </p:anim>
                                        <p:anim calcmode="lin" valueType="num">
                                          <p:cBhvr additive="base">
                                            <p:cTn id="32" dur="14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80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1400" fill="hold"/>
                                            <p:tgtEl>
                                              <p:spTgt spid="47"/>
                                            </p:tgtEl>
                                            <p:attrNameLst>
                                              <p:attrName>ppt_x</p:attrName>
                                            </p:attrNameLst>
                                          </p:cBhvr>
                                          <p:tavLst>
                                            <p:tav tm="0">
                                              <p:val>
                                                <p:strVal val="#ppt_x"/>
                                              </p:val>
                                            </p:tav>
                                            <p:tav tm="100000">
                                              <p:val>
                                                <p:strVal val="#ppt_x"/>
                                              </p:val>
                                            </p:tav>
                                          </p:tavLst>
                                        </p:anim>
                                        <p:anim calcmode="lin" valueType="num">
                                          <p:cBhvr additive="base">
                                            <p:cTn id="36" dur="14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EDBD8919-CA10-43F2-A403-BF7119F1D18C}"/>
              </a:ext>
            </a:extLst>
          </p:cNvPr>
          <p:cNvGrpSpPr/>
          <p:nvPr/>
        </p:nvGrpSpPr>
        <p:grpSpPr>
          <a:xfrm>
            <a:off x="1527600" y="21186"/>
            <a:ext cx="9136799" cy="6858000"/>
            <a:chOff x="1527600" y="0"/>
            <a:chExt cx="9136799" cy="6858000"/>
          </a:xfrm>
        </p:grpSpPr>
        <p:cxnSp>
          <p:nvCxnSpPr>
            <p:cNvPr id="5" name="直接连接符 4">
              <a:extLst>
                <a:ext uri="{FF2B5EF4-FFF2-40B4-BE49-F238E27FC236}">
                  <a16:creationId xmlns:a16="http://schemas.microsoft.com/office/drawing/2014/main" id="{D89D9236-FF15-4380-9EC9-A52087ECE6E8}"/>
                </a:ext>
              </a:extLst>
            </p:cNvPr>
            <p:cNvCxnSpPr/>
            <p:nvPr/>
          </p:nvCxnSpPr>
          <p:spPr>
            <a:xfrm>
              <a:off x="1527600" y="0"/>
              <a:ext cx="0" cy="685800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0150FC31-AE31-48F4-A5B6-29A4945796BA}"/>
                </a:ext>
              </a:extLst>
            </p:cNvPr>
            <p:cNvCxnSpPr/>
            <p:nvPr/>
          </p:nvCxnSpPr>
          <p:spPr>
            <a:xfrm>
              <a:off x="4573200" y="0"/>
              <a:ext cx="0" cy="685800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ACACAF9-E971-4182-94DB-961092A09A4F}"/>
                </a:ext>
              </a:extLst>
            </p:cNvPr>
            <p:cNvCxnSpPr/>
            <p:nvPr/>
          </p:nvCxnSpPr>
          <p:spPr>
            <a:xfrm>
              <a:off x="6096000" y="0"/>
              <a:ext cx="0" cy="685800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212AF5B-49B7-43B4-8831-4267BFFF5A8A}"/>
                </a:ext>
              </a:extLst>
            </p:cNvPr>
            <p:cNvCxnSpPr/>
            <p:nvPr/>
          </p:nvCxnSpPr>
          <p:spPr>
            <a:xfrm>
              <a:off x="9141600" y="0"/>
              <a:ext cx="0" cy="685800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B60EA8-A7DF-4891-875D-5A05F2179A9E}"/>
                </a:ext>
              </a:extLst>
            </p:cNvPr>
            <p:cNvCxnSpPr/>
            <p:nvPr/>
          </p:nvCxnSpPr>
          <p:spPr>
            <a:xfrm>
              <a:off x="7618800" y="0"/>
              <a:ext cx="0" cy="685800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F3B7560-FEC9-43A6-904D-84C201864950}"/>
                </a:ext>
              </a:extLst>
            </p:cNvPr>
            <p:cNvCxnSpPr/>
            <p:nvPr/>
          </p:nvCxnSpPr>
          <p:spPr>
            <a:xfrm>
              <a:off x="10664399" y="0"/>
              <a:ext cx="0" cy="685800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C92732D-A67B-4491-998A-FA0F4AD95AB3}"/>
                </a:ext>
              </a:extLst>
            </p:cNvPr>
            <p:cNvCxnSpPr/>
            <p:nvPr/>
          </p:nvCxnSpPr>
          <p:spPr>
            <a:xfrm>
              <a:off x="3050400" y="0"/>
              <a:ext cx="0" cy="685800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6E372340-B086-439D-9121-82625F3D4241}"/>
              </a:ext>
            </a:extLst>
          </p:cNvPr>
          <p:cNvGrpSpPr/>
          <p:nvPr/>
        </p:nvGrpSpPr>
        <p:grpSpPr>
          <a:xfrm>
            <a:off x="0" y="3270292"/>
            <a:ext cx="12192000" cy="3940543"/>
            <a:chOff x="0" y="2917458"/>
            <a:chExt cx="12192000" cy="3940543"/>
          </a:xfrm>
        </p:grpSpPr>
        <p:sp>
          <p:nvSpPr>
            <p:cNvPr id="35" name="任意多边形: 形状 34">
              <a:extLst>
                <a:ext uri="{FF2B5EF4-FFF2-40B4-BE49-F238E27FC236}">
                  <a16:creationId xmlns:a16="http://schemas.microsoft.com/office/drawing/2014/main" id="{9DE135D6-16F2-4904-859C-68DBA72AF104}"/>
                </a:ext>
              </a:extLst>
            </p:cNvPr>
            <p:cNvSpPr/>
            <p:nvPr/>
          </p:nvSpPr>
          <p:spPr>
            <a:xfrm>
              <a:off x="0" y="2917458"/>
              <a:ext cx="12192000" cy="3940543"/>
            </a:xfrm>
            <a:custGeom>
              <a:avLst/>
              <a:gdLst>
                <a:gd name="connsiteX0" fmla="*/ 0 w 12192000"/>
                <a:gd name="connsiteY0" fmla="*/ 0 h 3940543"/>
                <a:gd name="connsiteX1" fmla="*/ 32907 w 12192000"/>
                <a:gd name="connsiteY1" fmla="*/ 28505 h 3940543"/>
                <a:gd name="connsiteX2" fmla="*/ 2343150 w 12192000"/>
                <a:gd name="connsiteY2" fmla="*/ 1597393 h 3940543"/>
                <a:gd name="connsiteX3" fmla="*/ 8686800 w 12192000"/>
                <a:gd name="connsiteY3" fmla="*/ 321043 h 3940543"/>
                <a:gd name="connsiteX4" fmla="*/ 11971734 w 12192000"/>
                <a:gd name="connsiteY4" fmla="*/ 1116381 h 3940543"/>
                <a:gd name="connsiteX5" fmla="*/ 12192000 w 12192000"/>
                <a:gd name="connsiteY5" fmla="*/ 1212708 h 3940543"/>
                <a:gd name="connsiteX6" fmla="*/ 12192000 w 12192000"/>
                <a:gd name="connsiteY6" fmla="*/ 3940543 h 3940543"/>
                <a:gd name="connsiteX7" fmla="*/ 0 w 12192000"/>
                <a:gd name="connsiteY7" fmla="*/ 3940543 h 394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940543">
                  <a:moveTo>
                    <a:pt x="0" y="0"/>
                  </a:moveTo>
                  <a:lnTo>
                    <a:pt x="32907" y="28505"/>
                  </a:lnTo>
                  <a:cubicBezTo>
                    <a:pt x="599083" y="555782"/>
                    <a:pt x="1267024" y="1527543"/>
                    <a:pt x="2343150" y="1597393"/>
                  </a:cubicBezTo>
                  <a:cubicBezTo>
                    <a:pt x="3908425" y="1698993"/>
                    <a:pt x="6804025" y="127368"/>
                    <a:pt x="8686800" y="321043"/>
                  </a:cubicBezTo>
                  <a:cubicBezTo>
                    <a:pt x="9628187" y="417881"/>
                    <a:pt x="10934700" y="696487"/>
                    <a:pt x="11971734" y="1116381"/>
                  </a:cubicBezTo>
                  <a:lnTo>
                    <a:pt x="12192000" y="1212708"/>
                  </a:lnTo>
                  <a:lnTo>
                    <a:pt x="12192000" y="3940543"/>
                  </a:lnTo>
                  <a:lnTo>
                    <a:pt x="0" y="3940543"/>
                  </a:lnTo>
                  <a:close/>
                </a:path>
              </a:pathLst>
            </a:custGeom>
            <a:gradFill flip="none" rotWithShape="1">
              <a:gsLst>
                <a:gs pos="100000">
                  <a:srgbClr val="1FB6AB">
                    <a:alpha val="5000"/>
                  </a:srgbClr>
                </a:gs>
                <a:gs pos="64000">
                  <a:srgbClr val="1DB4AC">
                    <a:alpha val="53000"/>
                  </a:srgbClr>
                </a:gs>
                <a:gs pos="0">
                  <a:srgbClr val="027CCF">
                    <a:alpha val="83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a:extLst>
                <a:ext uri="{FF2B5EF4-FFF2-40B4-BE49-F238E27FC236}">
                  <a16:creationId xmlns:a16="http://schemas.microsoft.com/office/drawing/2014/main" id="{333666A5-6C8B-4C6B-BB23-482CA8FDD606}"/>
                </a:ext>
              </a:extLst>
            </p:cNvPr>
            <p:cNvSpPr/>
            <p:nvPr/>
          </p:nvSpPr>
          <p:spPr>
            <a:xfrm>
              <a:off x="0" y="2933700"/>
              <a:ext cx="12192000" cy="1594329"/>
            </a:xfrm>
            <a:custGeom>
              <a:avLst/>
              <a:gdLst>
                <a:gd name="connsiteX0" fmla="*/ 0 w 12192000"/>
                <a:gd name="connsiteY0" fmla="*/ 0 h 1588729"/>
                <a:gd name="connsiteX1" fmla="*/ 2362200 w 12192000"/>
                <a:gd name="connsiteY1" fmla="*/ 1587500 h 1588729"/>
                <a:gd name="connsiteX2" fmla="*/ 8318500 w 12192000"/>
                <a:gd name="connsiteY2" fmla="*/ 279400 h 1588729"/>
                <a:gd name="connsiteX3" fmla="*/ 12192000 w 12192000"/>
                <a:gd name="connsiteY3" fmla="*/ 1206500 h 1588729"/>
                <a:gd name="connsiteX0" fmla="*/ 0 w 12192000"/>
                <a:gd name="connsiteY0" fmla="*/ 0 h 1602212"/>
                <a:gd name="connsiteX1" fmla="*/ 2362200 w 12192000"/>
                <a:gd name="connsiteY1" fmla="*/ 1587500 h 1602212"/>
                <a:gd name="connsiteX2" fmla="*/ 8318500 w 12192000"/>
                <a:gd name="connsiteY2" fmla="*/ 279400 h 1602212"/>
                <a:gd name="connsiteX3" fmla="*/ 12192000 w 12192000"/>
                <a:gd name="connsiteY3" fmla="*/ 1206500 h 1602212"/>
                <a:gd name="connsiteX0" fmla="*/ 0 w 12192000"/>
                <a:gd name="connsiteY0" fmla="*/ 0 h 1602212"/>
                <a:gd name="connsiteX1" fmla="*/ 2362200 w 12192000"/>
                <a:gd name="connsiteY1" fmla="*/ 1587500 h 1602212"/>
                <a:gd name="connsiteX2" fmla="*/ 8318500 w 12192000"/>
                <a:gd name="connsiteY2" fmla="*/ 279400 h 1602212"/>
                <a:gd name="connsiteX3" fmla="*/ 12192000 w 12192000"/>
                <a:gd name="connsiteY3" fmla="*/ 1206500 h 1602212"/>
                <a:gd name="connsiteX0" fmla="*/ 0 w 12192000"/>
                <a:gd name="connsiteY0" fmla="*/ 0 h 1602212"/>
                <a:gd name="connsiteX1" fmla="*/ 2362200 w 12192000"/>
                <a:gd name="connsiteY1" fmla="*/ 1587500 h 1602212"/>
                <a:gd name="connsiteX2" fmla="*/ 8318500 w 12192000"/>
                <a:gd name="connsiteY2" fmla="*/ 279400 h 1602212"/>
                <a:gd name="connsiteX3" fmla="*/ 12192000 w 12192000"/>
                <a:gd name="connsiteY3" fmla="*/ 1206500 h 1602212"/>
                <a:gd name="connsiteX0" fmla="*/ 0 w 12192000"/>
                <a:gd name="connsiteY0" fmla="*/ 0 h 1601530"/>
                <a:gd name="connsiteX1" fmla="*/ 2362200 w 12192000"/>
                <a:gd name="connsiteY1" fmla="*/ 1587500 h 1601530"/>
                <a:gd name="connsiteX2" fmla="*/ 8318500 w 12192000"/>
                <a:gd name="connsiteY2" fmla="*/ 279400 h 1601530"/>
                <a:gd name="connsiteX3" fmla="*/ 12192000 w 12192000"/>
                <a:gd name="connsiteY3" fmla="*/ 1206500 h 1601530"/>
                <a:gd name="connsiteX0" fmla="*/ 0 w 12192000"/>
                <a:gd name="connsiteY0" fmla="*/ 0 h 1601530"/>
                <a:gd name="connsiteX1" fmla="*/ 2362200 w 12192000"/>
                <a:gd name="connsiteY1" fmla="*/ 1587500 h 1601530"/>
                <a:gd name="connsiteX2" fmla="*/ 8318500 w 12192000"/>
                <a:gd name="connsiteY2" fmla="*/ 279400 h 1601530"/>
                <a:gd name="connsiteX3" fmla="*/ 12192000 w 12192000"/>
                <a:gd name="connsiteY3" fmla="*/ 1206500 h 1601530"/>
                <a:gd name="connsiteX0" fmla="*/ 0 w 12192000"/>
                <a:gd name="connsiteY0" fmla="*/ 0 h 1601530"/>
                <a:gd name="connsiteX1" fmla="*/ 2362200 w 12192000"/>
                <a:gd name="connsiteY1" fmla="*/ 1587500 h 1601530"/>
                <a:gd name="connsiteX2" fmla="*/ 8318500 w 12192000"/>
                <a:gd name="connsiteY2" fmla="*/ 279400 h 1601530"/>
                <a:gd name="connsiteX3" fmla="*/ 12192000 w 12192000"/>
                <a:gd name="connsiteY3" fmla="*/ 1206500 h 1601530"/>
                <a:gd name="connsiteX0" fmla="*/ 0 w 12192000"/>
                <a:gd name="connsiteY0" fmla="*/ 0 h 1598479"/>
                <a:gd name="connsiteX1" fmla="*/ 2362200 w 12192000"/>
                <a:gd name="connsiteY1" fmla="*/ 1587500 h 1598479"/>
                <a:gd name="connsiteX2" fmla="*/ 8318500 w 12192000"/>
                <a:gd name="connsiteY2" fmla="*/ 279400 h 1598479"/>
                <a:gd name="connsiteX3" fmla="*/ 12192000 w 12192000"/>
                <a:gd name="connsiteY3" fmla="*/ 1206500 h 1598479"/>
                <a:gd name="connsiteX0" fmla="*/ 0 w 12192000"/>
                <a:gd name="connsiteY0" fmla="*/ 0 h 1598479"/>
                <a:gd name="connsiteX1" fmla="*/ 2362200 w 12192000"/>
                <a:gd name="connsiteY1" fmla="*/ 1587500 h 1598479"/>
                <a:gd name="connsiteX2" fmla="*/ 8318500 w 12192000"/>
                <a:gd name="connsiteY2" fmla="*/ 279400 h 1598479"/>
                <a:gd name="connsiteX3" fmla="*/ 12192000 w 12192000"/>
                <a:gd name="connsiteY3" fmla="*/ 1206500 h 1598479"/>
                <a:gd name="connsiteX0" fmla="*/ 0 w 12192000"/>
                <a:gd name="connsiteY0" fmla="*/ 0 h 1594506"/>
                <a:gd name="connsiteX1" fmla="*/ 2362200 w 12192000"/>
                <a:gd name="connsiteY1" fmla="*/ 1587500 h 1594506"/>
                <a:gd name="connsiteX2" fmla="*/ 8318500 w 12192000"/>
                <a:gd name="connsiteY2" fmla="*/ 279400 h 1594506"/>
                <a:gd name="connsiteX3" fmla="*/ 12192000 w 12192000"/>
                <a:gd name="connsiteY3" fmla="*/ 1206500 h 1594506"/>
                <a:gd name="connsiteX0" fmla="*/ 0 w 12192000"/>
                <a:gd name="connsiteY0" fmla="*/ 0 h 1594408"/>
                <a:gd name="connsiteX1" fmla="*/ 2362200 w 12192000"/>
                <a:gd name="connsiteY1" fmla="*/ 1587500 h 1594408"/>
                <a:gd name="connsiteX2" fmla="*/ 8318500 w 12192000"/>
                <a:gd name="connsiteY2" fmla="*/ 279400 h 1594408"/>
                <a:gd name="connsiteX3" fmla="*/ 12192000 w 12192000"/>
                <a:gd name="connsiteY3" fmla="*/ 1206500 h 1594408"/>
                <a:gd name="connsiteX0" fmla="*/ 0 w 12192000"/>
                <a:gd name="connsiteY0" fmla="*/ 0 h 1594457"/>
                <a:gd name="connsiteX1" fmla="*/ 2362200 w 12192000"/>
                <a:gd name="connsiteY1" fmla="*/ 1587500 h 1594457"/>
                <a:gd name="connsiteX2" fmla="*/ 8318500 w 12192000"/>
                <a:gd name="connsiteY2" fmla="*/ 279400 h 1594457"/>
                <a:gd name="connsiteX3" fmla="*/ 12192000 w 12192000"/>
                <a:gd name="connsiteY3" fmla="*/ 1206500 h 1594457"/>
                <a:gd name="connsiteX0" fmla="*/ 0 w 12192000"/>
                <a:gd name="connsiteY0" fmla="*/ 0 h 1594457"/>
                <a:gd name="connsiteX1" fmla="*/ 2362200 w 12192000"/>
                <a:gd name="connsiteY1" fmla="*/ 1587500 h 1594457"/>
                <a:gd name="connsiteX2" fmla="*/ 8318500 w 12192000"/>
                <a:gd name="connsiteY2" fmla="*/ 279400 h 1594457"/>
                <a:gd name="connsiteX3" fmla="*/ 12192000 w 12192000"/>
                <a:gd name="connsiteY3" fmla="*/ 1206500 h 1594457"/>
                <a:gd name="connsiteX0" fmla="*/ 0 w 12192000"/>
                <a:gd name="connsiteY0" fmla="*/ 0 h 1594457"/>
                <a:gd name="connsiteX1" fmla="*/ 2362200 w 12192000"/>
                <a:gd name="connsiteY1" fmla="*/ 1587500 h 1594457"/>
                <a:gd name="connsiteX2" fmla="*/ 8318500 w 12192000"/>
                <a:gd name="connsiteY2" fmla="*/ 279400 h 1594457"/>
                <a:gd name="connsiteX3" fmla="*/ 12192000 w 12192000"/>
                <a:gd name="connsiteY3" fmla="*/ 1206500 h 1594457"/>
                <a:gd name="connsiteX0" fmla="*/ 0 w 12192000"/>
                <a:gd name="connsiteY0" fmla="*/ 0 h 1594266"/>
                <a:gd name="connsiteX1" fmla="*/ 2362200 w 12192000"/>
                <a:gd name="connsiteY1" fmla="*/ 1587500 h 1594266"/>
                <a:gd name="connsiteX2" fmla="*/ 8318500 w 12192000"/>
                <a:gd name="connsiteY2" fmla="*/ 279400 h 1594266"/>
                <a:gd name="connsiteX3" fmla="*/ 12192000 w 12192000"/>
                <a:gd name="connsiteY3" fmla="*/ 1206500 h 1594266"/>
                <a:gd name="connsiteX0" fmla="*/ 0 w 12192000"/>
                <a:gd name="connsiteY0" fmla="*/ 0 h 1594329"/>
                <a:gd name="connsiteX1" fmla="*/ 2362200 w 12192000"/>
                <a:gd name="connsiteY1" fmla="*/ 1587500 h 1594329"/>
                <a:gd name="connsiteX2" fmla="*/ 8318500 w 12192000"/>
                <a:gd name="connsiteY2" fmla="*/ 279400 h 1594329"/>
                <a:gd name="connsiteX3" fmla="*/ 12192000 w 12192000"/>
                <a:gd name="connsiteY3" fmla="*/ 1206500 h 1594329"/>
              </a:gdLst>
              <a:ahLst/>
              <a:cxnLst>
                <a:cxn ang="0">
                  <a:pos x="connsiteX0" y="connsiteY0"/>
                </a:cxn>
                <a:cxn ang="0">
                  <a:pos x="connsiteX1" y="connsiteY1"/>
                </a:cxn>
                <a:cxn ang="0">
                  <a:pos x="connsiteX2" y="connsiteY2"/>
                </a:cxn>
                <a:cxn ang="0">
                  <a:pos x="connsiteX3" y="connsiteY3"/>
                </a:cxn>
              </a:cxnLst>
              <a:rect l="l" t="t" r="r" b="b"/>
              <a:pathLst>
                <a:path w="12192000" h="1594329">
                  <a:moveTo>
                    <a:pt x="0" y="0"/>
                  </a:moveTo>
                  <a:cubicBezTo>
                    <a:pt x="640291" y="757766"/>
                    <a:pt x="1438425" y="1468361"/>
                    <a:pt x="2362200" y="1587500"/>
                  </a:cubicBezTo>
                  <a:cubicBezTo>
                    <a:pt x="3285975" y="1706639"/>
                    <a:pt x="7026729" y="226787"/>
                    <a:pt x="8318500" y="279400"/>
                  </a:cubicBezTo>
                  <a:cubicBezTo>
                    <a:pt x="9610271" y="332013"/>
                    <a:pt x="11137900" y="762000"/>
                    <a:pt x="12192000" y="1206500"/>
                  </a:cubicBezTo>
                </a:path>
              </a:pathLst>
            </a:custGeom>
            <a:noFill/>
            <a:ln w="25400">
              <a:solidFill>
                <a:srgbClr val="1FB6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a:extLst>
              <a:ext uri="{FF2B5EF4-FFF2-40B4-BE49-F238E27FC236}">
                <a16:creationId xmlns:a16="http://schemas.microsoft.com/office/drawing/2014/main" id="{B0F91F45-091B-486B-8E65-8DC3B0A1CD76}"/>
              </a:ext>
            </a:extLst>
          </p:cNvPr>
          <p:cNvSpPr/>
          <p:nvPr/>
        </p:nvSpPr>
        <p:spPr>
          <a:xfrm>
            <a:off x="10149457" y="3535990"/>
            <a:ext cx="175519" cy="175519"/>
          </a:xfrm>
          <a:prstGeom prst="ellipse">
            <a:avLst/>
          </a:prstGeom>
          <a:solidFill>
            <a:srgbClr val="4EEDF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81C1CB2-FF55-4538-B9A7-22B9935E3425}"/>
              </a:ext>
            </a:extLst>
          </p:cNvPr>
          <p:cNvSpPr/>
          <p:nvPr/>
        </p:nvSpPr>
        <p:spPr>
          <a:xfrm>
            <a:off x="6096000" y="3466428"/>
            <a:ext cx="347794" cy="347794"/>
          </a:xfrm>
          <a:prstGeom prst="ellipse">
            <a:avLst/>
          </a:prstGeom>
          <a:solidFill>
            <a:srgbClr val="119ABC"/>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4C0218B-730F-4E97-BC18-7C3AB5E56DCB}"/>
              </a:ext>
            </a:extLst>
          </p:cNvPr>
          <p:cNvSpPr/>
          <p:nvPr/>
        </p:nvSpPr>
        <p:spPr>
          <a:xfrm>
            <a:off x="4709489" y="3952784"/>
            <a:ext cx="175519" cy="175519"/>
          </a:xfrm>
          <a:prstGeom prst="ellipse">
            <a:avLst/>
          </a:prstGeom>
          <a:solidFill>
            <a:srgbClr val="4EEDF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EAB0D2BE-7D16-4714-BF26-05A452DE7895}"/>
              </a:ext>
            </a:extLst>
          </p:cNvPr>
          <p:cNvGrpSpPr/>
          <p:nvPr/>
        </p:nvGrpSpPr>
        <p:grpSpPr>
          <a:xfrm>
            <a:off x="7762264" y="3076169"/>
            <a:ext cx="405171" cy="405171"/>
            <a:chOff x="7905320" y="3005573"/>
            <a:chExt cx="405171" cy="405171"/>
          </a:xfrm>
          <a:solidFill>
            <a:srgbClr val="4EEDF0"/>
          </a:solidFill>
        </p:grpSpPr>
        <p:sp>
          <p:nvSpPr>
            <p:cNvPr id="41" name="椭圆 40">
              <a:extLst>
                <a:ext uri="{FF2B5EF4-FFF2-40B4-BE49-F238E27FC236}">
                  <a16:creationId xmlns:a16="http://schemas.microsoft.com/office/drawing/2014/main" id="{E9D62824-A65B-423C-A7AE-65BF48A039A6}"/>
                </a:ext>
              </a:extLst>
            </p:cNvPr>
            <p:cNvSpPr/>
            <p:nvPr/>
          </p:nvSpPr>
          <p:spPr>
            <a:xfrm>
              <a:off x="7905320" y="3005573"/>
              <a:ext cx="405171" cy="4051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793961F-85A9-4A08-AF56-F69DB3A789DB}"/>
                </a:ext>
              </a:extLst>
            </p:cNvPr>
            <p:cNvSpPr/>
            <p:nvPr/>
          </p:nvSpPr>
          <p:spPr>
            <a:xfrm>
              <a:off x="8020146" y="3120399"/>
              <a:ext cx="175519" cy="175519"/>
            </a:xfrm>
            <a:prstGeom prst="ellipse">
              <a:avLst/>
            </a:pr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a:extLst>
              <a:ext uri="{FF2B5EF4-FFF2-40B4-BE49-F238E27FC236}">
                <a16:creationId xmlns:a16="http://schemas.microsoft.com/office/drawing/2014/main" id="{233C86A7-EDED-4C70-BBA2-F5361D7EC362}"/>
              </a:ext>
            </a:extLst>
          </p:cNvPr>
          <p:cNvSpPr/>
          <p:nvPr/>
        </p:nvSpPr>
        <p:spPr>
          <a:xfrm>
            <a:off x="679281" y="1206124"/>
            <a:ext cx="4123718" cy="852118"/>
          </a:xfrm>
          <a:prstGeom prst="rect">
            <a:avLst/>
          </a:prstGeom>
          <a:gradFill flip="none" rotWithShape="1">
            <a:gsLst>
              <a:gs pos="100000">
                <a:srgbClr val="4DE7F5">
                  <a:alpha val="0"/>
                </a:srgbClr>
              </a:gs>
              <a:gs pos="20000">
                <a:srgbClr val="47C2FC"/>
              </a:gs>
            </a:gsLst>
            <a:lin ang="0" scaled="1"/>
            <a:tileRect/>
          </a:gradFill>
          <a:ln>
            <a:noFill/>
          </a:ln>
          <a:effectLst>
            <a:outerShdw blurRad="254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351"/>
          </a:p>
        </p:txBody>
      </p:sp>
      <p:sp>
        <p:nvSpPr>
          <p:cNvPr id="60" name="TextBox 35">
            <a:extLst>
              <a:ext uri="{FF2B5EF4-FFF2-40B4-BE49-F238E27FC236}">
                <a16:creationId xmlns:a16="http://schemas.microsoft.com/office/drawing/2014/main" id="{689D9408-98AE-47D4-9215-700F29B08D4A}"/>
              </a:ext>
            </a:extLst>
          </p:cNvPr>
          <p:cNvSpPr txBox="1"/>
          <p:nvPr/>
        </p:nvSpPr>
        <p:spPr>
          <a:xfrm>
            <a:off x="908543" y="1176365"/>
            <a:ext cx="4123718" cy="902555"/>
          </a:xfrm>
          <a:prstGeom prst="rect">
            <a:avLst/>
          </a:prstGeom>
          <a:noFill/>
        </p:spPr>
        <p:txBody>
          <a:bodyPr wrap="square" lIns="0" tIns="0" rIns="0" bIns="0">
            <a:spAutoFit/>
          </a:bodyPr>
          <a:lstStyle/>
          <a:p>
            <a:pPr defTabSz="1219200">
              <a:spcBef>
                <a:spcPct val="0"/>
              </a:spcBef>
              <a:spcAft>
                <a:spcPct val="0"/>
              </a:spcAft>
            </a:pPr>
            <a:r>
              <a:rPr lang="en-US" altLang="zh-CN" sz="5865" noProof="1">
                <a:solidFill>
                  <a:schemeClr val="bg1"/>
                </a:solidFill>
                <a:latin typeface="Stencil" panose="040409050D0802020404" pitchFamily="82" charset="0"/>
                <a:ea typeface="微软雅黑" panose="020B0503020204020204" pitchFamily="34" charset="-122"/>
              </a:rPr>
              <a:t>800</a:t>
            </a:r>
            <a:endParaRPr lang="zh-CN" altLang="en-US" sz="5865" noProof="1">
              <a:solidFill>
                <a:schemeClr val="bg1"/>
              </a:solidFill>
              <a:latin typeface="Stencil" panose="040409050D0802020404" pitchFamily="82" charset="0"/>
              <a:ea typeface="微软雅黑" panose="020B0503020204020204" pitchFamily="34" charset="-122"/>
            </a:endParaRPr>
          </a:p>
        </p:txBody>
      </p:sp>
      <p:sp>
        <p:nvSpPr>
          <p:cNvPr id="61" name="TextBox 36">
            <a:extLst>
              <a:ext uri="{FF2B5EF4-FFF2-40B4-BE49-F238E27FC236}">
                <a16:creationId xmlns:a16="http://schemas.microsoft.com/office/drawing/2014/main" id="{81DD4579-7583-42E6-A828-20969C11DF53}"/>
              </a:ext>
            </a:extLst>
          </p:cNvPr>
          <p:cNvSpPr txBox="1">
            <a:spLocks noChangeArrowheads="1"/>
          </p:cNvSpPr>
          <p:nvPr/>
        </p:nvSpPr>
        <p:spPr bwMode="auto">
          <a:xfrm>
            <a:off x="1126812" y="805457"/>
            <a:ext cx="1920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9200" fontAlgn="base">
              <a:spcBef>
                <a:spcPct val="0"/>
              </a:spcBef>
              <a:spcAft>
                <a:spcPct val="0"/>
              </a:spcAft>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Orders/Year</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nvGrpSpPr>
          <p:cNvPr id="9" name="组合 8">
            <a:extLst>
              <a:ext uri="{FF2B5EF4-FFF2-40B4-BE49-F238E27FC236}">
                <a16:creationId xmlns:a16="http://schemas.microsoft.com/office/drawing/2014/main" id="{0324C619-A82C-48AA-9B40-1FC28CADD4FD}"/>
              </a:ext>
            </a:extLst>
          </p:cNvPr>
          <p:cNvGrpSpPr/>
          <p:nvPr/>
        </p:nvGrpSpPr>
        <p:grpSpPr>
          <a:xfrm>
            <a:off x="3908597" y="2164603"/>
            <a:ext cx="1936034" cy="1635781"/>
            <a:chOff x="1407094" y="2245617"/>
            <a:chExt cx="1936034" cy="1635781"/>
          </a:xfrm>
        </p:grpSpPr>
        <p:sp>
          <p:nvSpPr>
            <p:cNvPr id="62" name="TextBox 35">
              <a:extLst>
                <a:ext uri="{FF2B5EF4-FFF2-40B4-BE49-F238E27FC236}">
                  <a16:creationId xmlns:a16="http://schemas.microsoft.com/office/drawing/2014/main" id="{C2607C34-777C-44D9-895A-151127AB76C8}"/>
                </a:ext>
              </a:extLst>
            </p:cNvPr>
            <p:cNvSpPr txBox="1">
              <a:spLocks noChangeArrowheads="1"/>
            </p:cNvSpPr>
            <p:nvPr/>
          </p:nvSpPr>
          <p:spPr bwMode="auto">
            <a:xfrm>
              <a:off x="1718388" y="2958068"/>
              <a:ext cx="162474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rPr>
                <a:t>140</a:t>
              </a:r>
              <a:endParaRPr lang="zh-CN" altLang="en-US"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endParaRPr>
            </a:p>
          </p:txBody>
        </p:sp>
        <p:sp>
          <p:nvSpPr>
            <p:cNvPr id="63" name="TextBox 36">
              <a:extLst>
                <a:ext uri="{FF2B5EF4-FFF2-40B4-BE49-F238E27FC236}">
                  <a16:creationId xmlns:a16="http://schemas.microsoft.com/office/drawing/2014/main" id="{945466BC-66E9-41B6-A1D8-0324D86EC896}"/>
                </a:ext>
              </a:extLst>
            </p:cNvPr>
            <p:cNvSpPr txBox="1">
              <a:spLocks noChangeArrowheads="1"/>
            </p:cNvSpPr>
            <p:nvPr/>
          </p:nvSpPr>
          <p:spPr bwMode="auto">
            <a:xfrm>
              <a:off x="1407094" y="2245617"/>
              <a:ext cx="17735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Orders to view detailed evaluation indexes</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grpSp>
        <p:nvGrpSpPr>
          <p:cNvPr id="4" name="组合 3">
            <a:extLst>
              <a:ext uri="{FF2B5EF4-FFF2-40B4-BE49-F238E27FC236}">
                <a16:creationId xmlns:a16="http://schemas.microsoft.com/office/drawing/2014/main" id="{B42181D6-005F-4442-83D0-7D763AE57D59}"/>
              </a:ext>
            </a:extLst>
          </p:cNvPr>
          <p:cNvGrpSpPr/>
          <p:nvPr/>
        </p:nvGrpSpPr>
        <p:grpSpPr>
          <a:xfrm>
            <a:off x="5428406" y="2059854"/>
            <a:ext cx="1948606" cy="1390332"/>
            <a:chOff x="3371907" y="2604729"/>
            <a:chExt cx="1948606" cy="1390332"/>
          </a:xfrm>
        </p:grpSpPr>
        <p:sp>
          <p:nvSpPr>
            <p:cNvPr id="52" name="TextBox 35">
              <a:extLst>
                <a:ext uri="{FF2B5EF4-FFF2-40B4-BE49-F238E27FC236}">
                  <a16:creationId xmlns:a16="http://schemas.microsoft.com/office/drawing/2014/main" id="{2320F253-22A5-4D10-BD06-1112BEB2DD5F}"/>
                </a:ext>
              </a:extLst>
            </p:cNvPr>
            <p:cNvSpPr txBox="1">
              <a:spLocks noChangeArrowheads="1"/>
            </p:cNvSpPr>
            <p:nvPr/>
          </p:nvSpPr>
          <p:spPr bwMode="auto">
            <a:xfrm>
              <a:off x="3695773" y="3071731"/>
              <a:ext cx="162474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rPr>
                <a:t>170</a:t>
              </a:r>
              <a:endParaRPr lang="zh-CN" altLang="en-US"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endParaRPr>
            </a:p>
          </p:txBody>
        </p:sp>
        <p:sp>
          <p:nvSpPr>
            <p:cNvPr id="56" name="TextBox 36">
              <a:extLst>
                <a:ext uri="{FF2B5EF4-FFF2-40B4-BE49-F238E27FC236}">
                  <a16:creationId xmlns:a16="http://schemas.microsoft.com/office/drawing/2014/main" id="{FEB5DAD8-6CE7-4271-8244-C0A6D4DA941A}"/>
                </a:ext>
              </a:extLst>
            </p:cNvPr>
            <p:cNvSpPr txBox="1">
              <a:spLocks noChangeArrowheads="1"/>
            </p:cNvSpPr>
            <p:nvPr/>
          </p:nvSpPr>
          <p:spPr bwMode="auto">
            <a:xfrm>
              <a:off x="3371907" y="2604729"/>
              <a:ext cx="1728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Orders for viewing star’s reports</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B2ED62DC-FD82-41F9-BF22-D14DE60A6C6C}"/>
              </a:ext>
            </a:extLst>
          </p:cNvPr>
          <p:cNvGrpSpPr/>
          <p:nvPr/>
        </p:nvGrpSpPr>
        <p:grpSpPr>
          <a:xfrm>
            <a:off x="7436084" y="1906571"/>
            <a:ext cx="1624740" cy="1199393"/>
            <a:chOff x="3695773" y="2795668"/>
            <a:chExt cx="1624740" cy="1199393"/>
          </a:xfrm>
        </p:grpSpPr>
        <p:sp>
          <p:nvSpPr>
            <p:cNvPr id="58" name="TextBox 35">
              <a:extLst>
                <a:ext uri="{FF2B5EF4-FFF2-40B4-BE49-F238E27FC236}">
                  <a16:creationId xmlns:a16="http://schemas.microsoft.com/office/drawing/2014/main" id="{58E90167-B111-4009-94E3-90EB0B56EA90}"/>
                </a:ext>
              </a:extLst>
            </p:cNvPr>
            <p:cNvSpPr txBox="1">
              <a:spLocks noChangeArrowheads="1"/>
            </p:cNvSpPr>
            <p:nvPr/>
          </p:nvSpPr>
          <p:spPr bwMode="auto">
            <a:xfrm>
              <a:off x="3695773" y="3071731"/>
              <a:ext cx="162474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rPr>
                <a:t>230</a:t>
              </a:r>
              <a:endParaRPr lang="zh-CN" altLang="en-US"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endParaRPr>
            </a:p>
          </p:txBody>
        </p:sp>
        <p:sp>
          <p:nvSpPr>
            <p:cNvPr id="64" name="TextBox 36">
              <a:extLst>
                <a:ext uri="{FF2B5EF4-FFF2-40B4-BE49-F238E27FC236}">
                  <a16:creationId xmlns:a16="http://schemas.microsoft.com/office/drawing/2014/main" id="{F1429D9C-25F7-4908-94F0-9908D37C3A88}"/>
                </a:ext>
              </a:extLst>
            </p:cNvPr>
            <p:cNvSpPr txBox="1">
              <a:spLocks noChangeArrowheads="1"/>
            </p:cNvSpPr>
            <p:nvPr/>
          </p:nvSpPr>
          <p:spPr bwMode="auto">
            <a:xfrm>
              <a:off x="3723102" y="2795668"/>
              <a:ext cx="15161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180-day prime members</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6" name="TextBox 35">
            <a:extLst>
              <a:ext uri="{FF2B5EF4-FFF2-40B4-BE49-F238E27FC236}">
                <a16:creationId xmlns:a16="http://schemas.microsoft.com/office/drawing/2014/main" id="{EA6BAC23-8F01-4009-ACCD-D6AB3D314BB7}"/>
              </a:ext>
            </a:extLst>
          </p:cNvPr>
          <p:cNvSpPr txBox="1">
            <a:spLocks noChangeArrowheads="1"/>
          </p:cNvSpPr>
          <p:nvPr/>
        </p:nvSpPr>
        <p:spPr bwMode="auto">
          <a:xfrm>
            <a:off x="9690234" y="2684178"/>
            <a:ext cx="162474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rPr>
              <a:t>110</a:t>
            </a:r>
            <a:endParaRPr lang="zh-CN" altLang="en-US"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endParaRPr>
          </a:p>
        </p:txBody>
      </p:sp>
      <p:sp>
        <p:nvSpPr>
          <p:cNvPr id="49" name="Shape 1877">
            <a:extLst>
              <a:ext uri="{FF2B5EF4-FFF2-40B4-BE49-F238E27FC236}">
                <a16:creationId xmlns:a16="http://schemas.microsoft.com/office/drawing/2014/main" id="{E90E7E1A-9423-4291-82A5-DA313DEEC075}"/>
              </a:ext>
            </a:extLst>
          </p:cNvPr>
          <p:cNvSpPr/>
          <p:nvPr/>
        </p:nvSpPr>
        <p:spPr>
          <a:xfrm>
            <a:off x="5789387" y="0"/>
            <a:ext cx="618565" cy="184606"/>
          </a:xfrm>
          <a:prstGeom prst="rect">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endParaRPr sz="3600">
              <a:solidFill>
                <a:prstClr val="white"/>
              </a:solidFill>
              <a:latin typeface="Gesta Md"/>
              <a:ea typeface="微软雅黑"/>
              <a:sym typeface="Titillium Web"/>
            </a:endParaRPr>
          </a:p>
        </p:txBody>
      </p:sp>
      <p:sp>
        <p:nvSpPr>
          <p:cNvPr id="50" name="Shape 54">
            <a:extLst>
              <a:ext uri="{FF2B5EF4-FFF2-40B4-BE49-F238E27FC236}">
                <a16:creationId xmlns:a16="http://schemas.microsoft.com/office/drawing/2014/main" id="{4DC67274-27DE-44FF-9CEF-AF6501D84F5D}"/>
              </a:ext>
            </a:extLst>
          </p:cNvPr>
          <p:cNvSpPr txBox="1">
            <a:spLocks/>
          </p:cNvSpPr>
          <p:nvPr/>
        </p:nvSpPr>
        <p:spPr>
          <a:xfrm>
            <a:off x="3808403" y="140088"/>
            <a:ext cx="4580531"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3200" b="1" dirty="0">
                <a:solidFill>
                  <a:srgbClr val="119ABC"/>
                </a:solidFill>
                <a:latin typeface="微软雅黑" panose="020B0503020204020204" pitchFamily="34" charset="-122"/>
              </a:rPr>
              <a:t>Average Order Value (AOV)</a:t>
            </a:r>
            <a:endParaRPr lang="zh-CN" altLang="en-US" sz="3200" b="1" dirty="0">
              <a:solidFill>
                <a:srgbClr val="119ABC"/>
              </a:solidFill>
              <a:latin typeface="微软雅黑" panose="020B0503020204020204" pitchFamily="34" charset="-122"/>
            </a:endParaRPr>
          </a:p>
        </p:txBody>
      </p:sp>
      <p:sp>
        <p:nvSpPr>
          <p:cNvPr id="2" name="TextBox 36">
            <a:extLst>
              <a:ext uri="{FF2B5EF4-FFF2-40B4-BE49-F238E27FC236}">
                <a16:creationId xmlns:a16="http://schemas.microsoft.com/office/drawing/2014/main" id="{BC2B96E6-799F-4B12-BAB7-69FC2D3B57BC}"/>
              </a:ext>
            </a:extLst>
          </p:cNvPr>
          <p:cNvSpPr txBox="1">
            <a:spLocks noChangeArrowheads="1"/>
          </p:cNvSpPr>
          <p:nvPr/>
        </p:nvSpPr>
        <p:spPr bwMode="auto">
          <a:xfrm>
            <a:off x="9618091" y="2153303"/>
            <a:ext cx="15161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360-day prime members</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8269BE12-E44A-41AD-860C-B71C0FB360A6}"/>
              </a:ext>
            </a:extLst>
          </p:cNvPr>
          <p:cNvSpPr/>
          <p:nvPr/>
        </p:nvSpPr>
        <p:spPr>
          <a:xfrm>
            <a:off x="11483298" y="3993068"/>
            <a:ext cx="175519" cy="175519"/>
          </a:xfrm>
          <a:prstGeom prst="ellipse">
            <a:avLst/>
          </a:prstGeom>
          <a:solidFill>
            <a:srgbClr val="4EEDF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35">
            <a:extLst>
              <a:ext uri="{FF2B5EF4-FFF2-40B4-BE49-F238E27FC236}">
                <a16:creationId xmlns:a16="http://schemas.microsoft.com/office/drawing/2014/main" id="{692025D0-6D2A-4285-AD06-90FED98702F7}"/>
              </a:ext>
            </a:extLst>
          </p:cNvPr>
          <p:cNvSpPr txBox="1">
            <a:spLocks noChangeArrowheads="1"/>
          </p:cNvSpPr>
          <p:nvPr/>
        </p:nvSpPr>
        <p:spPr bwMode="auto">
          <a:xfrm>
            <a:off x="11115893" y="3141256"/>
            <a:ext cx="162474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rPr>
              <a:t>90</a:t>
            </a:r>
            <a:endParaRPr lang="zh-CN" altLang="en-US"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endParaRPr>
          </a:p>
        </p:txBody>
      </p:sp>
      <p:sp>
        <p:nvSpPr>
          <p:cNvPr id="47" name="TextBox 36">
            <a:extLst>
              <a:ext uri="{FF2B5EF4-FFF2-40B4-BE49-F238E27FC236}">
                <a16:creationId xmlns:a16="http://schemas.microsoft.com/office/drawing/2014/main" id="{68431E24-BB40-4318-A1C8-5AAE158BAD2C}"/>
              </a:ext>
            </a:extLst>
          </p:cNvPr>
          <p:cNvSpPr txBox="1">
            <a:spLocks noChangeArrowheads="1"/>
          </p:cNvSpPr>
          <p:nvPr/>
        </p:nvSpPr>
        <p:spPr bwMode="auto">
          <a:xfrm>
            <a:off x="2632016" y="3254898"/>
            <a:ext cx="15161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720-day prime members</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35">
            <a:extLst>
              <a:ext uri="{FF2B5EF4-FFF2-40B4-BE49-F238E27FC236}">
                <a16:creationId xmlns:a16="http://schemas.microsoft.com/office/drawing/2014/main" id="{953DD9B6-5662-4B11-BB89-42550760852E}"/>
              </a:ext>
            </a:extLst>
          </p:cNvPr>
          <p:cNvSpPr txBox="1">
            <a:spLocks noChangeArrowheads="1"/>
          </p:cNvSpPr>
          <p:nvPr/>
        </p:nvSpPr>
        <p:spPr bwMode="auto">
          <a:xfrm>
            <a:off x="2646410" y="3607508"/>
            <a:ext cx="162474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rPr>
              <a:t>60</a:t>
            </a:r>
            <a:endParaRPr lang="zh-CN" altLang="en-US" sz="6000" dirty="0">
              <a:gradFill>
                <a:gsLst>
                  <a:gs pos="100000">
                    <a:srgbClr val="4DE7F5"/>
                  </a:gs>
                  <a:gs pos="0">
                    <a:srgbClr val="04B5EC"/>
                  </a:gs>
                </a:gsLst>
                <a:lin ang="0" scaled="1"/>
              </a:gradFill>
              <a:latin typeface="Stencil" panose="040409050D0802020404" pitchFamily="82" charset="0"/>
              <a:ea typeface="微软雅黑" panose="020B0503020204020204" pitchFamily="34" charset="-122"/>
            </a:endParaRPr>
          </a:p>
        </p:txBody>
      </p:sp>
      <p:sp>
        <p:nvSpPr>
          <p:cNvPr id="53" name="椭圆 52">
            <a:extLst>
              <a:ext uri="{FF2B5EF4-FFF2-40B4-BE49-F238E27FC236}">
                <a16:creationId xmlns:a16="http://schemas.microsoft.com/office/drawing/2014/main" id="{E0D4F2F9-D578-40AE-8232-3975F6511B2D}"/>
              </a:ext>
            </a:extLst>
          </p:cNvPr>
          <p:cNvSpPr/>
          <p:nvPr/>
        </p:nvSpPr>
        <p:spPr>
          <a:xfrm>
            <a:off x="3134140" y="4525159"/>
            <a:ext cx="175519" cy="175519"/>
          </a:xfrm>
          <a:prstGeom prst="ellipse">
            <a:avLst/>
          </a:prstGeom>
          <a:solidFill>
            <a:srgbClr val="4EEDF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36">
            <a:extLst>
              <a:ext uri="{FF2B5EF4-FFF2-40B4-BE49-F238E27FC236}">
                <a16:creationId xmlns:a16="http://schemas.microsoft.com/office/drawing/2014/main" id="{C3038BB6-0624-4EA5-A9CD-8314AC162459}"/>
              </a:ext>
            </a:extLst>
          </p:cNvPr>
          <p:cNvSpPr txBox="1">
            <a:spLocks noChangeArrowheads="1"/>
          </p:cNvSpPr>
          <p:nvPr/>
        </p:nvSpPr>
        <p:spPr bwMode="auto">
          <a:xfrm>
            <a:off x="11086774" y="2560835"/>
            <a:ext cx="16048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Orders for customized reports</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TextBox 36">
            <a:extLst>
              <a:ext uri="{FF2B5EF4-FFF2-40B4-BE49-F238E27FC236}">
                <a16:creationId xmlns:a16="http://schemas.microsoft.com/office/drawing/2014/main" id="{ED451539-7664-4A22-815F-8CE6214AF3D1}"/>
              </a:ext>
            </a:extLst>
          </p:cNvPr>
          <p:cNvSpPr txBox="1">
            <a:spLocks noChangeArrowheads="1"/>
          </p:cNvSpPr>
          <p:nvPr/>
        </p:nvSpPr>
        <p:spPr bwMode="auto">
          <a:xfrm>
            <a:off x="7352875" y="824564"/>
            <a:ext cx="457862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Revenue</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t> </a:t>
            </a:r>
            <a:r>
              <a:rPr lang="en-US" altLang="zh-CN" sz="2000" dirty="0">
                <a:latin typeface="Times New Roman" panose="02020603050405020304" pitchFamily="18" charset="0"/>
                <a:cs typeface="Times New Roman" panose="02020603050405020304" pitchFamily="18" charset="0"/>
              </a:rPr>
              <a:t>more than $ 23794.4 a year</a:t>
            </a:r>
          </a:p>
          <a:p>
            <a:pPr defTabSz="1219200" fontAlgn="base">
              <a:spcBef>
                <a:spcPct val="0"/>
              </a:spcBef>
              <a:spcAft>
                <a:spcPct val="0"/>
              </a:spcAft>
            </a:pPr>
            <a:r>
              <a:rPr lang="en-US" altLang="zh-CN" sz="2000" dirty="0">
                <a:latin typeface="Times New Roman" panose="02020603050405020304" pitchFamily="18" charset="0"/>
                <a:cs typeface="Times New Roman" panose="02020603050405020304" pitchFamily="18" charset="0"/>
              </a:rPr>
              <a:t>Average order value more than $29.743 </a:t>
            </a:r>
          </a:p>
          <a:p>
            <a:pPr defTabSz="1219200" fontAlgn="base">
              <a:spcBef>
                <a:spcPct val="0"/>
              </a:spcBef>
              <a:spcAft>
                <a:spcPct val="0"/>
              </a:spcAft>
            </a:pP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Shape 1875">
            <a:extLst>
              <a:ext uri="{FF2B5EF4-FFF2-40B4-BE49-F238E27FC236}">
                <a16:creationId xmlns:a16="http://schemas.microsoft.com/office/drawing/2014/main" id="{92C394D8-3871-47DE-9A7A-16CF3947B647}"/>
              </a:ext>
            </a:extLst>
          </p:cNvPr>
          <p:cNvSpPr/>
          <p:nvPr/>
        </p:nvSpPr>
        <p:spPr>
          <a:xfrm>
            <a:off x="10290545"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defRPr sz="3000">
                <a:solidFill>
                  <a:srgbClr val="53585F"/>
                </a:solidFill>
              </a:defRPr>
            </a:pPr>
            <a:endParaRPr sz="1500" kern="0">
              <a:solidFill>
                <a:srgbClr val="53585F"/>
              </a:solidFill>
              <a:latin typeface="Calibri" panose="020F0502020204030204"/>
              <a:ea typeface="微软雅黑"/>
              <a:sym typeface="Titillium Web"/>
            </a:endParaRPr>
          </a:p>
        </p:txBody>
      </p:sp>
      <p:sp>
        <p:nvSpPr>
          <p:cNvPr id="51" name="Shape 1876">
            <a:extLst>
              <a:ext uri="{FF2B5EF4-FFF2-40B4-BE49-F238E27FC236}">
                <a16:creationId xmlns:a16="http://schemas.microsoft.com/office/drawing/2014/main" id="{1AE1130C-E034-42FC-AF25-3BDDBCEACD0D}"/>
              </a:ext>
            </a:extLst>
          </p:cNvPr>
          <p:cNvSpPr/>
          <p:nvPr/>
        </p:nvSpPr>
        <p:spPr>
          <a:xfrm>
            <a:off x="10909110"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54" name="Page Number">
            <a:extLst>
              <a:ext uri="{FF2B5EF4-FFF2-40B4-BE49-F238E27FC236}">
                <a16:creationId xmlns:a16="http://schemas.microsoft.com/office/drawing/2014/main" id="{AACCCDC8-53E4-47C0-83A2-276A0E2FA041}"/>
              </a:ext>
            </a:extLst>
          </p:cNvPr>
          <p:cNvSpPr txBox="1"/>
          <p:nvPr/>
        </p:nvSpPr>
        <p:spPr>
          <a:xfrm>
            <a:off x="10997819" y="6337905"/>
            <a:ext cx="441147" cy="369332"/>
          </a:xfrm>
          <a:prstGeom prst="rect">
            <a:avLst/>
          </a:prstGeom>
          <a:noFill/>
        </p:spPr>
        <p:txBody>
          <a:bodyPr wrap="none" rtlCol="0" anchor="ctr" anchorCtr="0">
            <a:spAutoFit/>
          </a:bodyPr>
          <a:lstStyle/>
          <a:p>
            <a:pPr algn="ctr"/>
            <a:r>
              <a:rPr lang="en-US" altLang="zh-CN" dirty="0">
                <a:solidFill>
                  <a:prstClr val="white">
                    <a:lumMod val="95000"/>
                  </a:prstClr>
                </a:solidFill>
                <a:latin typeface="Arial" panose="020F0302020204030204"/>
                <a:ea typeface="微软雅黑"/>
              </a:rPr>
              <a:t>20</a:t>
            </a:r>
            <a:endParaRPr lang="en-US" dirty="0">
              <a:solidFill>
                <a:prstClr val="white">
                  <a:lumMod val="95000"/>
                </a:prstClr>
              </a:solidFill>
              <a:latin typeface="Arial" panose="020F030202020403020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91847076"/>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200" fill="hold"/>
                                        <p:tgtEl>
                                          <p:spTgt spid="40"/>
                                        </p:tgtEl>
                                        <p:attrNameLst>
                                          <p:attrName>ppt_x</p:attrName>
                                        </p:attrNameLst>
                                      </p:cBhvr>
                                      <p:tavLst>
                                        <p:tav tm="0">
                                          <p:val>
                                            <p:strVal val="0-#ppt_w/2"/>
                                          </p:val>
                                        </p:tav>
                                        <p:tav tm="100000">
                                          <p:val>
                                            <p:strVal val="#ppt_x"/>
                                          </p:val>
                                        </p:tav>
                                      </p:tavLst>
                                    </p:anim>
                                    <p:anim calcmode="lin" valueType="num">
                                      <p:cBhvr additive="base">
                                        <p:cTn id="18" dur="200" fill="hold"/>
                                        <p:tgtEl>
                                          <p:spTgt spid="40"/>
                                        </p:tgtEl>
                                        <p:attrNameLst>
                                          <p:attrName>ppt_y</p:attrName>
                                        </p:attrNameLst>
                                      </p:cBhvr>
                                      <p:tavLst>
                                        <p:tav tm="0">
                                          <p:val>
                                            <p:strVal val="#ppt_y"/>
                                          </p:val>
                                        </p:tav>
                                        <p:tav tm="100000">
                                          <p:val>
                                            <p:strVal val="#ppt_y"/>
                                          </p:val>
                                        </p:tav>
                                      </p:tavLst>
                                    </p:anim>
                                  </p:childTnLst>
                                </p:cTn>
                              </p:par>
                            </p:childTnLst>
                          </p:cTn>
                        </p:par>
                        <p:par>
                          <p:cTn id="19" fill="hold">
                            <p:stCondLst>
                              <p:cond delay="1200"/>
                            </p:stCondLst>
                            <p:childTnLst>
                              <p:par>
                                <p:cTn id="20" presetID="2" presetClass="entr" presetSubtype="8"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200" fill="hold"/>
                                        <p:tgtEl>
                                          <p:spTgt spid="39"/>
                                        </p:tgtEl>
                                        <p:attrNameLst>
                                          <p:attrName>ppt_x</p:attrName>
                                        </p:attrNameLst>
                                      </p:cBhvr>
                                      <p:tavLst>
                                        <p:tav tm="0">
                                          <p:val>
                                            <p:strVal val="0-#ppt_w/2"/>
                                          </p:val>
                                        </p:tav>
                                        <p:tav tm="100000">
                                          <p:val>
                                            <p:strVal val="#ppt_x"/>
                                          </p:val>
                                        </p:tav>
                                      </p:tavLst>
                                    </p:anim>
                                    <p:anim calcmode="lin" valueType="num">
                                      <p:cBhvr additive="base">
                                        <p:cTn id="23" dur="200" fill="hold"/>
                                        <p:tgtEl>
                                          <p:spTgt spid="39"/>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 presetClass="entr" presetSubtype="8"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200" fill="hold"/>
                                        <p:tgtEl>
                                          <p:spTgt spid="43"/>
                                        </p:tgtEl>
                                        <p:attrNameLst>
                                          <p:attrName>ppt_x</p:attrName>
                                        </p:attrNameLst>
                                      </p:cBhvr>
                                      <p:tavLst>
                                        <p:tav tm="0">
                                          <p:val>
                                            <p:strVal val="0-#ppt_w/2"/>
                                          </p:val>
                                        </p:tav>
                                        <p:tav tm="100000">
                                          <p:val>
                                            <p:strVal val="#ppt_x"/>
                                          </p:val>
                                        </p:tav>
                                      </p:tavLst>
                                    </p:anim>
                                    <p:anim calcmode="lin" valueType="num">
                                      <p:cBhvr additive="base">
                                        <p:cTn id="28" dur="2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1600"/>
                            </p:stCondLst>
                            <p:childTnLst>
                              <p:par>
                                <p:cTn id="30" presetID="2" presetClass="entr" presetSubtype="8"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200" fill="hold"/>
                                        <p:tgtEl>
                                          <p:spTgt spid="37"/>
                                        </p:tgtEl>
                                        <p:attrNameLst>
                                          <p:attrName>ppt_x</p:attrName>
                                        </p:attrNameLst>
                                      </p:cBhvr>
                                      <p:tavLst>
                                        <p:tav tm="0">
                                          <p:val>
                                            <p:strVal val="0-#ppt_w/2"/>
                                          </p:val>
                                        </p:tav>
                                        <p:tav tm="100000">
                                          <p:val>
                                            <p:strVal val="#ppt_x"/>
                                          </p:val>
                                        </p:tav>
                                      </p:tavLst>
                                    </p:anim>
                                    <p:anim calcmode="lin" valueType="num">
                                      <p:cBhvr additive="base">
                                        <p:cTn id="33" dur="200" fill="hold"/>
                                        <p:tgtEl>
                                          <p:spTgt spid="37"/>
                                        </p:tgtEl>
                                        <p:attrNameLst>
                                          <p:attrName>ppt_y</p:attrName>
                                        </p:attrNameLst>
                                      </p:cBhvr>
                                      <p:tavLst>
                                        <p:tav tm="0">
                                          <p:val>
                                            <p:strVal val="#ppt_y"/>
                                          </p:val>
                                        </p:tav>
                                        <p:tav tm="100000">
                                          <p:val>
                                            <p:strVal val="#ppt_y"/>
                                          </p:val>
                                        </p:tav>
                                      </p:tavLst>
                                    </p:anim>
                                  </p:childTnLst>
                                </p:cTn>
                              </p:par>
                            </p:childTnLst>
                          </p:cTn>
                        </p:par>
                        <p:par>
                          <p:cTn id="34" fill="hold">
                            <p:stCondLst>
                              <p:cond delay="1800"/>
                            </p:stCondLst>
                            <p:childTnLst>
                              <p:par>
                                <p:cTn id="35" presetID="22" presetClass="entr" presetSubtype="8"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350"/>
                                        <p:tgtEl>
                                          <p:spTgt spid="61"/>
                                        </p:tgtEl>
                                      </p:cBhvr>
                                    </p:animEffect>
                                  </p:childTnLst>
                                </p:cTn>
                              </p:par>
                            </p:childTnLst>
                          </p:cTn>
                        </p:par>
                        <p:par>
                          <p:cTn id="38" fill="hold">
                            <p:stCondLst>
                              <p:cond delay="2150"/>
                            </p:stCondLst>
                            <p:childTnLst>
                              <p:par>
                                <p:cTn id="39" presetID="55" presetClass="entr" presetSubtype="0"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p:cTn id="41" dur="750" fill="hold"/>
                                        <p:tgtEl>
                                          <p:spTgt spid="59"/>
                                        </p:tgtEl>
                                        <p:attrNameLst>
                                          <p:attrName>ppt_w</p:attrName>
                                        </p:attrNameLst>
                                      </p:cBhvr>
                                      <p:tavLst>
                                        <p:tav tm="0">
                                          <p:val>
                                            <p:strVal val="#ppt_w*0.70"/>
                                          </p:val>
                                        </p:tav>
                                        <p:tav tm="100000">
                                          <p:val>
                                            <p:strVal val="#ppt_w"/>
                                          </p:val>
                                        </p:tav>
                                      </p:tavLst>
                                    </p:anim>
                                    <p:anim calcmode="lin" valueType="num">
                                      <p:cBhvr>
                                        <p:cTn id="42" dur="750" fill="hold"/>
                                        <p:tgtEl>
                                          <p:spTgt spid="59"/>
                                        </p:tgtEl>
                                        <p:attrNameLst>
                                          <p:attrName>ppt_h</p:attrName>
                                        </p:attrNameLst>
                                      </p:cBhvr>
                                      <p:tavLst>
                                        <p:tav tm="0">
                                          <p:val>
                                            <p:strVal val="#ppt_h"/>
                                          </p:val>
                                        </p:tav>
                                        <p:tav tm="100000">
                                          <p:val>
                                            <p:strVal val="#ppt_h"/>
                                          </p:val>
                                        </p:tav>
                                      </p:tavLst>
                                    </p:anim>
                                    <p:animEffect transition="in" filter="fade">
                                      <p:cBhvr>
                                        <p:cTn id="43" dur="750"/>
                                        <p:tgtEl>
                                          <p:spTgt spid="59"/>
                                        </p:tgtEl>
                                      </p:cBhvr>
                                    </p:animEffect>
                                  </p:childTnLst>
                                </p:cTn>
                              </p:par>
                              <p:par>
                                <p:cTn id="44" presetID="22" presetClass="entr" presetSubtype="8" fill="hold" grpId="0" nodeType="withEffect">
                                  <p:stCondLst>
                                    <p:cond delay="300"/>
                                  </p:stCondLst>
                                  <p:childTnLst>
                                    <p:set>
                                      <p:cBhvr>
                                        <p:cTn id="45" dur="1" fill="hold">
                                          <p:stCondLst>
                                            <p:cond delay="0"/>
                                          </p:stCondLst>
                                        </p:cTn>
                                        <p:tgtEl>
                                          <p:spTgt spid="60"/>
                                        </p:tgtEl>
                                        <p:attrNameLst>
                                          <p:attrName>style.visibility</p:attrName>
                                        </p:attrNameLst>
                                      </p:cBhvr>
                                      <p:to>
                                        <p:strVal val="visible"/>
                                      </p:to>
                                    </p:set>
                                    <p:animEffect transition="in" filter="wipe(left)">
                                      <p:cBhvr>
                                        <p:cTn id="46" dur="350"/>
                                        <p:tgtEl>
                                          <p:spTgt spid="60"/>
                                        </p:tgtEl>
                                      </p:cBhvr>
                                    </p:animEffect>
                                  </p:childTnLst>
                                </p:cTn>
                              </p:par>
                            </p:childTnLst>
                          </p:cTn>
                        </p:par>
                        <p:par>
                          <p:cTn id="47" fill="hold">
                            <p:stCondLst>
                              <p:cond delay="2900"/>
                            </p:stCondLst>
                            <p:childTnLst>
                              <p:par>
                                <p:cTn id="48" presetID="22" presetClass="entr" presetSubtype="8"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3400"/>
                            </p:stCondLst>
                            <p:childTnLst>
                              <p:par>
                                <p:cTn id="52" presetID="22" presetClass="entr" presetSubtype="8"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left)">
                                      <p:cBhvr>
                                        <p:cTn id="54" dur="500"/>
                                        <p:tgtEl>
                                          <p:spTgt spid="4"/>
                                        </p:tgtEl>
                                      </p:cBhvr>
                                    </p:animEffect>
                                  </p:childTnLst>
                                </p:cTn>
                              </p:par>
                            </p:childTnLst>
                          </p:cTn>
                        </p:par>
                        <p:par>
                          <p:cTn id="55" fill="hold">
                            <p:stCondLst>
                              <p:cond delay="3900"/>
                            </p:stCondLst>
                            <p:childTnLst>
                              <p:par>
                                <p:cTn id="56" presetID="22" presetClass="entr" presetSubtype="8"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wipe(left)">
                                      <p:cBhvr>
                                        <p:cTn id="58" dur="500"/>
                                        <p:tgtEl>
                                          <p:spTgt spid="57"/>
                                        </p:tgtEl>
                                      </p:cBhvr>
                                    </p:animEffect>
                                  </p:childTnLst>
                                </p:cTn>
                              </p:par>
                            </p:childTnLst>
                          </p:cTn>
                        </p:par>
                        <p:par>
                          <p:cTn id="59" fill="hold">
                            <p:stCondLst>
                              <p:cond delay="4400"/>
                            </p:stCondLst>
                            <p:childTnLst>
                              <p:par>
                                <p:cTn id="60" presetID="2" presetClass="entr" presetSubtype="8"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200" fill="hold"/>
                                        <p:tgtEl>
                                          <p:spTgt spid="45"/>
                                        </p:tgtEl>
                                        <p:attrNameLst>
                                          <p:attrName>ppt_x</p:attrName>
                                        </p:attrNameLst>
                                      </p:cBhvr>
                                      <p:tavLst>
                                        <p:tav tm="0">
                                          <p:val>
                                            <p:strVal val="0-#ppt_w/2"/>
                                          </p:val>
                                        </p:tav>
                                        <p:tav tm="100000">
                                          <p:val>
                                            <p:strVal val="#ppt_x"/>
                                          </p:val>
                                        </p:tav>
                                      </p:tavLst>
                                    </p:anim>
                                    <p:anim calcmode="lin" valueType="num">
                                      <p:cBhvr additive="base">
                                        <p:cTn id="63" dur="200" fill="hold"/>
                                        <p:tgtEl>
                                          <p:spTgt spid="45"/>
                                        </p:tgtEl>
                                        <p:attrNameLst>
                                          <p:attrName>ppt_y</p:attrName>
                                        </p:attrNameLst>
                                      </p:cBhvr>
                                      <p:tavLst>
                                        <p:tav tm="0">
                                          <p:val>
                                            <p:strVal val="#ppt_y"/>
                                          </p:val>
                                        </p:tav>
                                        <p:tav tm="100000">
                                          <p:val>
                                            <p:strVal val="#ppt_y"/>
                                          </p:val>
                                        </p:tav>
                                      </p:tavLst>
                                    </p:anim>
                                  </p:childTnLst>
                                </p:cTn>
                              </p:par>
                            </p:childTnLst>
                          </p:cTn>
                        </p:par>
                        <p:par>
                          <p:cTn id="64" fill="hold">
                            <p:stCondLst>
                              <p:cond delay="4600"/>
                            </p:stCondLst>
                            <p:childTnLst>
                              <p:par>
                                <p:cTn id="65" presetID="2" presetClass="entr" presetSubtype="8" fill="hold" grpId="0" nodeType="after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200" fill="hold"/>
                                        <p:tgtEl>
                                          <p:spTgt spid="53"/>
                                        </p:tgtEl>
                                        <p:attrNameLst>
                                          <p:attrName>ppt_x</p:attrName>
                                        </p:attrNameLst>
                                      </p:cBhvr>
                                      <p:tavLst>
                                        <p:tav tm="0">
                                          <p:val>
                                            <p:strVal val="0-#ppt_w/2"/>
                                          </p:val>
                                        </p:tav>
                                        <p:tav tm="100000">
                                          <p:val>
                                            <p:strVal val="#ppt_x"/>
                                          </p:val>
                                        </p:tav>
                                      </p:tavLst>
                                    </p:anim>
                                    <p:anim calcmode="lin" valueType="num">
                                      <p:cBhvr additive="base">
                                        <p:cTn id="68" dur="200" fill="hold"/>
                                        <p:tgtEl>
                                          <p:spTgt spid="53"/>
                                        </p:tgtEl>
                                        <p:attrNameLst>
                                          <p:attrName>ppt_y</p:attrName>
                                        </p:attrNameLst>
                                      </p:cBhvr>
                                      <p:tavLst>
                                        <p:tav tm="0">
                                          <p:val>
                                            <p:strVal val="#ppt_y"/>
                                          </p:val>
                                        </p:tav>
                                        <p:tav tm="100000">
                                          <p:val>
                                            <p:strVal val="#ppt_y"/>
                                          </p:val>
                                        </p:tav>
                                      </p:tavLst>
                                    </p:anim>
                                  </p:childTnLst>
                                </p:cTn>
                              </p:par>
                            </p:childTnLst>
                          </p:cTn>
                        </p:par>
                        <p:par>
                          <p:cTn id="69" fill="hold">
                            <p:stCondLst>
                              <p:cond delay="4800"/>
                            </p:stCondLst>
                            <p:childTnLst>
                              <p:par>
                                <p:cTn id="70" presetID="22" presetClass="entr" presetSubtype="8" fill="hold" grpId="0" nodeType="after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350"/>
                                        <p:tgtEl>
                                          <p:spTgt spid="68"/>
                                        </p:tgtEl>
                                      </p:cBhvr>
                                    </p:animEffect>
                                  </p:childTnLst>
                                </p:cTn>
                              </p:par>
                              <p:par>
                                <p:cTn id="73" presetID="2" presetClass="entr" presetSubtype="4" decel="100000" fill="hold" grpId="0" nodeType="withEffect">
                                  <p:stCondLst>
                                    <p:cond delay="60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1400" fill="hold"/>
                                        <p:tgtEl>
                                          <p:spTgt spid="48"/>
                                        </p:tgtEl>
                                        <p:attrNameLst>
                                          <p:attrName>ppt_x</p:attrName>
                                        </p:attrNameLst>
                                      </p:cBhvr>
                                      <p:tavLst>
                                        <p:tav tm="0">
                                          <p:val>
                                            <p:strVal val="#ppt_x"/>
                                          </p:val>
                                        </p:tav>
                                        <p:tav tm="100000">
                                          <p:val>
                                            <p:strVal val="#ppt_x"/>
                                          </p:val>
                                        </p:tav>
                                      </p:tavLst>
                                    </p:anim>
                                    <p:anim calcmode="lin" valueType="num">
                                      <p:cBhvr additive="base">
                                        <p:cTn id="76" dur="1400" fill="hold"/>
                                        <p:tgtEl>
                                          <p:spTgt spid="48"/>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80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1400" fill="hold"/>
                                        <p:tgtEl>
                                          <p:spTgt spid="51"/>
                                        </p:tgtEl>
                                        <p:attrNameLst>
                                          <p:attrName>ppt_x</p:attrName>
                                        </p:attrNameLst>
                                      </p:cBhvr>
                                      <p:tavLst>
                                        <p:tav tm="0">
                                          <p:val>
                                            <p:strVal val="#ppt_x"/>
                                          </p:val>
                                        </p:tav>
                                        <p:tav tm="100000">
                                          <p:val>
                                            <p:strVal val="#ppt_x"/>
                                          </p:val>
                                        </p:tav>
                                      </p:tavLst>
                                    </p:anim>
                                    <p:anim calcmode="lin" valueType="num">
                                      <p:cBhvr additive="base">
                                        <p:cTn id="80" dur="14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59" grpId="0" animBg="1"/>
      <p:bldP spid="60" grpId="0"/>
      <p:bldP spid="61" grpId="0"/>
      <p:bldP spid="45" grpId="0" animBg="1"/>
      <p:bldP spid="53" grpId="0" animBg="1"/>
      <p:bldP spid="68" grpId="0"/>
      <p:bldP spid="48" grpId="0" animBg="1"/>
      <p:bldP spid="5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1877">
            <a:extLst>
              <a:ext uri="{FF2B5EF4-FFF2-40B4-BE49-F238E27FC236}">
                <a16:creationId xmlns:a16="http://schemas.microsoft.com/office/drawing/2014/main" id="{35D0129D-C286-4BAA-AA5E-9D10D386B703}"/>
              </a:ext>
            </a:extLst>
          </p:cNvPr>
          <p:cNvSpPr/>
          <p:nvPr/>
        </p:nvSpPr>
        <p:spPr>
          <a:xfrm>
            <a:off x="5789387" y="0"/>
            <a:ext cx="618565" cy="184606"/>
          </a:xfrm>
          <a:prstGeom prst="rect">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endParaRPr sz="3600">
              <a:solidFill>
                <a:prstClr val="white"/>
              </a:solidFill>
              <a:latin typeface="Gesta Md"/>
              <a:sym typeface="Titillium Web"/>
            </a:endParaRPr>
          </a:p>
        </p:txBody>
      </p:sp>
      <p:sp>
        <p:nvSpPr>
          <p:cNvPr id="23" name="Shape 54">
            <a:extLst>
              <a:ext uri="{FF2B5EF4-FFF2-40B4-BE49-F238E27FC236}">
                <a16:creationId xmlns:a16="http://schemas.microsoft.com/office/drawing/2014/main" id="{727EEBD0-6A56-4ADA-89EA-3C323948A429}"/>
              </a:ext>
            </a:extLst>
          </p:cNvPr>
          <p:cNvSpPr txBox="1">
            <a:spLocks/>
          </p:cNvSpPr>
          <p:nvPr/>
        </p:nvSpPr>
        <p:spPr>
          <a:xfrm>
            <a:off x="3753537" y="290634"/>
            <a:ext cx="4679739"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3200" b="1" dirty="0">
                <a:solidFill>
                  <a:srgbClr val="119ABC"/>
                </a:solidFill>
                <a:latin typeface="微软雅黑" panose="020B0503020204020204" pitchFamily="34" charset="-122"/>
              </a:rPr>
              <a:t>LAUNCH STRATEGY</a:t>
            </a:r>
            <a:endParaRPr lang="zh-CN" altLang="en-US" sz="3200" b="1" dirty="0">
              <a:solidFill>
                <a:srgbClr val="119ABC"/>
              </a:solidFill>
              <a:latin typeface="微软雅黑" panose="020B0503020204020204" pitchFamily="34" charset="-122"/>
            </a:endParaRPr>
          </a:p>
        </p:txBody>
      </p:sp>
      <p:grpSp>
        <p:nvGrpSpPr>
          <p:cNvPr id="24" name="组合 23">
            <a:extLst>
              <a:ext uri="{FF2B5EF4-FFF2-40B4-BE49-F238E27FC236}">
                <a16:creationId xmlns:a16="http://schemas.microsoft.com/office/drawing/2014/main" id="{E2D75999-8BE5-435B-987B-E4165EC15D4E}"/>
              </a:ext>
            </a:extLst>
          </p:cNvPr>
          <p:cNvGrpSpPr/>
          <p:nvPr/>
        </p:nvGrpSpPr>
        <p:grpSpPr>
          <a:xfrm>
            <a:off x="3427371" y="1127238"/>
            <a:ext cx="4679739" cy="4679739"/>
            <a:chOff x="3750979" y="1219434"/>
            <a:chExt cx="4679739" cy="4679739"/>
          </a:xfrm>
        </p:grpSpPr>
        <p:sp>
          <p:nvSpPr>
            <p:cNvPr id="25" name="椭圆 24">
              <a:extLst>
                <a:ext uri="{FF2B5EF4-FFF2-40B4-BE49-F238E27FC236}">
                  <a16:creationId xmlns:a16="http://schemas.microsoft.com/office/drawing/2014/main" id="{F95097C1-AB6A-4974-990B-7977992863E6}"/>
                </a:ext>
              </a:extLst>
            </p:cNvPr>
            <p:cNvSpPr/>
            <p:nvPr/>
          </p:nvSpPr>
          <p:spPr>
            <a:xfrm>
              <a:off x="3750979" y="1219434"/>
              <a:ext cx="4679739" cy="4679739"/>
            </a:xfrm>
            <a:prstGeom prst="ellipse">
              <a:avLst/>
            </a:prstGeom>
            <a:gradFill flip="none" rotWithShape="1">
              <a:gsLst>
                <a:gs pos="0">
                  <a:srgbClr val="0281CA">
                    <a:alpha val="0"/>
                  </a:srgbClr>
                </a:gs>
                <a:gs pos="76000">
                  <a:srgbClr val="0281CA">
                    <a:alpha val="45000"/>
                  </a:srgbClr>
                </a:gs>
                <a:gs pos="49000">
                  <a:srgbClr val="0281CA">
                    <a:alpha val="9000"/>
                  </a:srgbClr>
                </a:gs>
                <a:gs pos="26000">
                  <a:srgbClr val="0281CA">
                    <a:alpha val="0"/>
                  </a:srgbClr>
                </a:gs>
                <a:gs pos="100000">
                  <a:srgbClr val="0281CA"/>
                </a:gs>
              </a:gsLst>
              <a:path path="circle">
                <a:fillToRect l="50000" t="50000" r="50000" b="50000"/>
              </a:path>
              <a:tileRect/>
            </a:gradFill>
            <a:ln w="12700" cap="flat" cmpd="sng" algn="ctr">
              <a:noFill/>
              <a:prstDash val="dash"/>
              <a:miter lim="800000"/>
              <a:headEnd type="oval"/>
              <a:tail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a:ea typeface="微软雅黑 Light"/>
              </a:endParaRPr>
            </a:p>
          </p:txBody>
        </p:sp>
        <p:sp>
          <p:nvSpPr>
            <p:cNvPr id="26" name="文本框 25">
              <a:extLst>
                <a:ext uri="{FF2B5EF4-FFF2-40B4-BE49-F238E27FC236}">
                  <a16:creationId xmlns:a16="http://schemas.microsoft.com/office/drawing/2014/main" id="{4C6AF3D5-E96E-4A28-89D6-5B3E7B153977}"/>
                </a:ext>
              </a:extLst>
            </p:cNvPr>
            <p:cNvSpPr txBox="1"/>
            <p:nvPr/>
          </p:nvSpPr>
          <p:spPr>
            <a:xfrm>
              <a:off x="4868725" y="2930375"/>
              <a:ext cx="253992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prstClr val="black"/>
                  </a:solidFill>
                  <a:effectLst>
                    <a:reflection blurRad="6350" stA="55000" endA="300" endPos="45500" dir="5400000" sy="-100000" algn="bl" rotWithShape="0"/>
                  </a:effectLst>
                  <a:uLnTx/>
                  <a:uFillTx/>
                  <a:latin typeface="微软雅黑"/>
                </a:rPr>
                <a:t>Customer</a:t>
              </a:r>
              <a:endParaRPr kumimoji="0" lang="zh-CN" altLang="en-US" sz="2800" b="1" i="0" u="none" strike="noStrike" kern="0" cap="none" spc="0" normalizeH="0" baseline="0" noProof="0" dirty="0">
                <a:ln>
                  <a:noFill/>
                </a:ln>
                <a:solidFill>
                  <a:prstClr val="black"/>
                </a:solidFill>
                <a:effectLst>
                  <a:reflection blurRad="6350" stA="55000" endA="300" endPos="45500" dir="5400000" sy="-100000" algn="bl" rotWithShape="0"/>
                </a:effectLst>
                <a:uLnTx/>
                <a:uFillTx/>
                <a:latin typeface="微软雅黑"/>
              </a:endParaRPr>
            </a:p>
          </p:txBody>
        </p:sp>
        <p:grpSp>
          <p:nvGrpSpPr>
            <p:cNvPr id="27" name="组合 26">
              <a:extLst>
                <a:ext uri="{FF2B5EF4-FFF2-40B4-BE49-F238E27FC236}">
                  <a16:creationId xmlns:a16="http://schemas.microsoft.com/office/drawing/2014/main" id="{E7E24DAD-86A1-41C0-9F2A-38E4A5F8A20F}"/>
                </a:ext>
              </a:extLst>
            </p:cNvPr>
            <p:cNvGrpSpPr/>
            <p:nvPr/>
          </p:nvGrpSpPr>
          <p:grpSpPr>
            <a:xfrm>
              <a:off x="5391995" y="1453363"/>
              <a:ext cx="1427044" cy="1420894"/>
              <a:chOff x="604246" y="1663615"/>
              <a:chExt cx="1196378" cy="1191222"/>
            </a:xfrm>
          </p:grpSpPr>
          <p:sp>
            <p:nvSpPr>
              <p:cNvPr id="43" name="椭圆 42">
                <a:extLst>
                  <a:ext uri="{FF2B5EF4-FFF2-40B4-BE49-F238E27FC236}">
                    <a16:creationId xmlns:a16="http://schemas.microsoft.com/office/drawing/2014/main" id="{AC9293A8-21BC-4F0B-A835-35C8330E00F0}"/>
                  </a:ext>
                </a:extLst>
              </p:cNvPr>
              <p:cNvSpPr/>
              <p:nvPr/>
            </p:nvSpPr>
            <p:spPr>
              <a:xfrm>
                <a:off x="609402" y="1663615"/>
                <a:ext cx="1191222" cy="1191222"/>
              </a:xfrm>
              <a:prstGeom prst="ellipse">
                <a:avLst/>
              </a:prstGeom>
              <a:gradFill flip="none" rotWithShape="1">
                <a:gsLst>
                  <a:gs pos="0">
                    <a:srgbClr val="0281CA">
                      <a:alpha val="0"/>
                    </a:srgbClr>
                  </a:gs>
                  <a:gs pos="76000">
                    <a:srgbClr val="0281CA">
                      <a:alpha val="45000"/>
                    </a:srgbClr>
                  </a:gs>
                  <a:gs pos="49000">
                    <a:srgbClr val="0281CA">
                      <a:alpha val="9000"/>
                    </a:srgbClr>
                  </a:gs>
                  <a:gs pos="26000">
                    <a:srgbClr val="0281CA">
                      <a:alpha val="0"/>
                    </a:srgbClr>
                  </a:gs>
                  <a:gs pos="100000">
                    <a:srgbClr val="0281CA"/>
                  </a:gs>
                </a:gsLst>
                <a:path path="circle">
                  <a:fillToRect l="50000" t="50000" r="50000" b="50000"/>
                </a:path>
                <a:tileRect/>
              </a:gradFill>
              <a:ln w="12700" cap="flat" cmpd="sng" algn="ctr">
                <a:noFill/>
                <a:prstDash val="dash"/>
                <a:miter lim="800000"/>
                <a:headEnd type="oval"/>
                <a:tail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Segoe UI Light"/>
                  <a:ea typeface="微软雅黑 Light"/>
                </a:endParaRPr>
              </a:p>
            </p:txBody>
          </p:sp>
          <p:sp>
            <p:nvSpPr>
              <p:cNvPr id="44" name="文本框 43">
                <a:extLst>
                  <a:ext uri="{FF2B5EF4-FFF2-40B4-BE49-F238E27FC236}">
                    <a16:creationId xmlns:a16="http://schemas.microsoft.com/office/drawing/2014/main" id="{A9D08FB8-CAF3-4D19-B59B-0FECF425A896}"/>
                  </a:ext>
                </a:extLst>
              </p:cNvPr>
              <p:cNvSpPr txBox="1"/>
              <p:nvPr/>
            </p:nvSpPr>
            <p:spPr>
              <a:xfrm>
                <a:off x="604246" y="1975199"/>
                <a:ext cx="1193648" cy="54185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微软雅黑"/>
                  </a:rPr>
                  <a:t>New</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b="1" kern="0" dirty="0">
                    <a:solidFill>
                      <a:prstClr val="black"/>
                    </a:solidFill>
                    <a:latin typeface="微软雅黑"/>
                  </a:rPr>
                  <a:t>Customers</a:t>
                </a:r>
                <a:endParaRPr kumimoji="0" lang="zh-CN" altLang="en-US" sz="1800" b="1" i="0" u="none" strike="noStrike" kern="0" cap="none" spc="0" normalizeH="0" baseline="0" noProof="0" dirty="0">
                  <a:ln>
                    <a:noFill/>
                  </a:ln>
                  <a:solidFill>
                    <a:prstClr val="black"/>
                  </a:solidFill>
                  <a:effectLst/>
                  <a:uLnTx/>
                  <a:uFillTx/>
                  <a:latin typeface="微软雅黑"/>
                </a:endParaRPr>
              </a:p>
            </p:txBody>
          </p:sp>
        </p:grpSp>
        <p:grpSp>
          <p:nvGrpSpPr>
            <p:cNvPr id="28" name="组合 27">
              <a:extLst>
                <a:ext uri="{FF2B5EF4-FFF2-40B4-BE49-F238E27FC236}">
                  <a16:creationId xmlns:a16="http://schemas.microsoft.com/office/drawing/2014/main" id="{64D1B481-1AB8-4CBE-90EC-6FCC8EB38BB9}"/>
                </a:ext>
              </a:extLst>
            </p:cNvPr>
            <p:cNvGrpSpPr/>
            <p:nvPr/>
          </p:nvGrpSpPr>
          <p:grpSpPr>
            <a:xfrm>
              <a:off x="4227234" y="3538755"/>
              <a:ext cx="1420894" cy="1420894"/>
              <a:chOff x="609402" y="1663615"/>
              <a:chExt cx="1191222" cy="1191222"/>
            </a:xfrm>
          </p:grpSpPr>
          <p:sp>
            <p:nvSpPr>
              <p:cNvPr id="41" name="椭圆 40">
                <a:extLst>
                  <a:ext uri="{FF2B5EF4-FFF2-40B4-BE49-F238E27FC236}">
                    <a16:creationId xmlns:a16="http://schemas.microsoft.com/office/drawing/2014/main" id="{5F48736B-F898-4412-99EF-91CBC20C7B7F}"/>
                  </a:ext>
                </a:extLst>
              </p:cNvPr>
              <p:cNvSpPr/>
              <p:nvPr/>
            </p:nvSpPr>
            <p:spPr>
              <a:xfrm>
                <a:off x="609402" y="1663615"/>
                <a:ext cx="1191222" cy="1191222"/>
              </a:xfrm>
              <a:prstGeom prst="ellipse">
                <a:avLst/>
              </a:prstGeom>
              <a:gradFill flip="none" rotWithShape="1">
                <a:gsLst>
                  <a:gs pos="0">
                    <a:srgbClr val="0281CA">
                      <a:alpha val="0"/>
                    </a:srgbClr>
                  </a:gs>
                  <a:gs pos="76000">
                    <a:srgbClr val="0281CA">
                      <a:alpha val="45000"/>
                    </a:srgbClr>
                  </a:gs>
                  <a:gs pos="49000">
                    <a:srgbClr val="0281CA">
                      <a:alpha val="9000"/>
                    </a:srgbClr>
                  </a:gs>
                  <a:gs pos="26000">
                    <a:srgbClr val="0281CA">
                      <a:alpha val="0"/>
                    </a:srgbClr>
                  </a:gs>
                  <a:gs pos="100000">
                    <a:srgbClr val="0281CA"/>
                  </a:gs>
                </a:gsLst>
                <a:path path="circle">
                  <a:fillToRect l="50000" t="50000" r="50000" b="50000"/>
                </a:path>
                <a:tileRect/>
              </a:gradFill>
              <a:ln w="12700" cap="flat" cmpd="sng" algn="ctr">
                <a:noFill/>
                <a:prstDash val="dash"/>
                <a:miter lim="800000"/>
                <a:headEnd type="oval"/>
                <a:tail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Segoe UI Light"/>
                  <a:ea typeface="微软雅黑 Light"/>
                </a:endParaRPr>
              </a:p>
            </p:txBody>
          </p:sp>
          <p:sp>
            <p:nvSpPr>
              <p:cNvPr id="42" name="文本框 41">
                <a:extLst>
                  <a:ext uri="{FF2B5EF4-FFF2-40B4-BE49-F238E27FC236}">
                    <a16:creationId xmlns:a16="http://schemas.microsoft.com/office/drawing/2014/main" id="{174E87CD-526A-4478-A433-A82CADC0E8BA}"/>
                  </a:ext>
                </a:extLst>
              </p:cNvPr>
              <p:cNvSpPr txBox="1"/>
              <p:nvPr/>
            </p:nvSpPr>
            <p:spPr>
              <a:xfrm>
                <a:off x="897029" y="2031700"/>
                <a:ext cx="524388" cy="30963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微软雅黑"/>
                  </a:rPr>
                  <a:t>Ads</a:t>
                </a:r>
                <a:endParaRPr kumimoji="0" lang="zh-CN" altLang="en-US" sz="1800" b="1" i="0" u="none" strike="noStrike" kern="0" cap="none" spc="0" normalizeH="0" baseline="0" noProof="0" dirty="0">
                  <a:ln>
                    <a:noFill/>
                  </a:ln>
                  <a:solidFill>
                    <a:prstClr val="black"/>
                  </a:solidFill>
                  <a:effectLst/>
                  <a:uLnTx/>
                  <a:uFillTx/>
                  <a:latin typeface="微软雅黑"/>
                </a:endParaRPr>
              </a:p>
            </p:txBody>
          </p:sp>
        </p:grpSp>
        <p:grpSp>
          <p:nvGrpSpPr>
            <p:cNvPr id="29" name="组合 28">
              <a:extLst>
                <a:ext uri="{FF2B5EF4-FFF2-40B4-BE49-F238E27FC236}">
                  <a16:creationId xmlns:a16="http://schemas.microsoft.com/office/drawing/2014/main" id="{18D771BE-FEFF-4677-860A-8FA43B383AA9}"/>
                </a:ext>
              </a:extLst>
            </p:cNvPr>
            <p:cNvGrpSpPr/>
            <p:nvPr/>
          </p:nvGrpSpPr>
          <p:grpSpPr>
            <a:xfrm>
              <a:off x="6543874" y="3547636"/>
              <a:ext cx="1420894" cy="1420894"/>
              <a:chOff x="609402" y="1663615"/>
              <a:chExt cx="1191222" cy="1191222"/>
            </a:xfrm>
          </p:grpSpPr>
          <p:sp>
            <p:nvSpPr>
              <p:cNvPr id="39" name="椭圆 38">
                <a:extLst>
                  <a:ext uri="{FF2B5EF4-FFF2-40B4-BE49-F238E27FC236}">
                    <a16:creationId xmlns:a16="http://schemas.microsoft.com/office/drawing/2014/main" id="{3BAA7D17-C6CB-47FD-A568-24228789834C}"/>
                  </a:ext>
                </a:extLst>
              </p:cNvPr>
              <p:cNvSpPr/>
              <p:nvPr/>
            </p:nvSpPr>
            <p:spPr>
              <a:xfrm>
                <a:off x="609402" y="1663615"/>
                <a:ext cx="1191222" cy="1191222"/>
              </a:xfrm>
              <a:prstGeom prst="ellipse">
                <a:avLst/>
              </a:prstGeom>
              <a:gradFill flip="none" rotWithShape="1">
                <a:gsLst>
                  <a:gs pos="0">
                    <a:srgbClr val="0281CA">
                      <a:alpha val="0"/>
                    </a:srgbClr>
                  </a:gs>
                  <a:gs pos="76000">
                    <a:srgbClr val="0281CA">
                      <a:alpha val="45000"/>
                    </a:srgbClr>
                  </a:gs>
                  <a:gs pos="49000">
                    <a:srgbClr val="0281CA">
                      <a:alpha val="9000"/>
                    </a:srgbClr>
                  </a:gs>
                  <a:gs pos="26000">
                    <a:srgbClr val="0281CA">
                      <a:alpha val="0"/>
                    </a:srgbClr>
                  </a:gs>
                  <a:gs pos="100000">
                    <a:srgbClr val="0281CA"/>
                  </a:gs>
                </a:gsLst>
                <a:path path="circle">
                  <a:fillToRect l="50000" t="50000" r="50000" b="50000"/>
                </a:path>
                <a:tileRect/>
              </a:gradFill>
              <a:ln w="12700" cap="flat" cmpd="sng" algn="ctr">
                <a:noFill/>
                <a:prstDash val="dash"/>
                <a:miter lim="800000"/>
                <a:headEnd type="oval"/>
                <a:tailEnd type="ova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Segoe UI Light"/>
                  <a:ea typeface="微软雅黑 Light"/>
                </a:endParaRPr>
              </a:p>
            </p:txBody>
          </p:sp>
          <p:sp>
            <p:nvSpPr>
              <p:cNvPr id="40" name="文本框 39">
                <a:extLst>
                  <a:ext uri="{FF2B5EF4-FFF2-40B4-BE49-F238E27FC236}">
                    <a16:creationId xmlns:a16="http://schemas.microsoft.com/office/drawing/2014/main" id="{C1A87567-16D9-4616-8823-B6C4A5CB5003}"/>
                  </a:ext>
                </a:extLst>
              </p:cNvPr>
              <p:cNvSpPr txBox="1"/>
              <p:nvPr/>
            </p:nvSpPr>
            <p:spPr>
              <a:xfrm>
                <a:off x="667319" y="1988296"/>
                <a:ext cx="1075385" cy="54185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b="1" kern="0" dirty="0">
                    <a:solidFill>
                      <a:prstClr val="black"/>
                    </a:solidFill>
                    <a:latin typeface="微软雅黑"/>
                  </a:rPr>
                  <a:t>Prime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微软雅黑"/>
                  </a:rPr>
                  <a:t>Members</a:t>
                </a:r>
                <a:endParaRPr kumimoji="0" lang="zh-CN" altLang="en-US" sz="1800" b="1" i="0" u="none" strike="noStrike" kern="0" cap="none" spc="0" normalizeH="0" baseline="0" noProof="0" dirty="0">
                  <a:ln>
                    <a:noFill/>
                  </a:ln>
                  <a:solidFill>
                    <a:prstClr val="black"/>
                  </a:solidFill>
                  <a:effectLst/>
                  <a:uLnTx/>
                  <a:uFillTx/>
                  <a:latin typeface="微软雅黑"/>
                </a:endParaRPr>
              </a:p>
            </p:txBody>
          </p:sp>
        </p:grpSp>
        <p:grpSp>
          <p:nvGrpSpPr>
            <p:cNvPr id="30" name="组合 29">
              <a:extLst>
                <a:ext uri="{FF2B5EF4-FFF2-40B4-BE49-F238E27FC236}">
                  <a16:creationId xmlns:a16="http://schemas.microsoft.com/office/drawing/2014/main" id="{87B253F3-3708-482F-97D9-610A42322555}"/>
                </a:ext>
              </a:extLst>
            </p:cNvPr>
            <p:cNvGrpSpPr/>
            <p:nvPr/>
          </p:nvGrpSpPr>
          <p:grpSpPr>
            <a:xfrm>
              <a:off x="4506762" y="1941614"/>
              <a:ext cx="2878387" cy="2878387"/>
              <a:chOff x="4506762" y="2279942"/>
              <a:chExt cx="2878387" cy="2878387"/>
            </a:xfrm>
          </p:grpSpPr>
          <p:sp>
            <p:nvSpPr>
              <p:cNvPr id="37" name="空心弧 36">
                <a:extLst>
                  <a:ext uri="{FF2B5EF4-FFF2-40B4-BE49-F238E27FC236}">
                    <a16:creationId xmlns:a16="http://schemas.microsoft.com/office/drawing/2014/main" id="{CB423F4B-DA1E-4C70-882F-DDE9AA4377AC}"/>
                  </a:ext>
                </a:extLst>
              </p:cNvPr>
              <p:cNvSpPr/>
              <p:nvPr/>
            </p:nvSpPr>
            <p:spPr>
              <a:xfrm rot="16200000">
                <a:off x="4506762" y="2279942"/>
                <a:ext cx="2878387" cy="2878387"/>
              </a:xfrm>
              <a:prstGeom prst="blockArc">
                <a:avLst>
                  <a:gd name="adj1" fmla="val 15789665"/>
                  <a:gd name="adj2" fmla="val 19728765"/>
                  <a:gd name="adj3" fmla="val 899"/>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8" name="等腰三角形 37">
                <a:extLst>
                  <a:ext uri="{FF2B5EF4-FFF2-40B4-BE49-F238E27FC236}">
                    <a16:creationId xmlns:a16="http://schemas.microsoft.com/office/drawing/2014/main" id="{11743E66-F32B-4FAB-B175-61BAB62D9DA8}"/>
                  </a:ext>
                </a:extLst>
              </p:cNvPr>
              <p:cNvSpPr/>
              <p:nvPr/>
            </p:nvSpPr>
            <p:spPr>
              <a:xfrm rot="3544031">
                <a:off x="5153028" y="2445250"/>
                <a:ext cx="131976" cy="113772"/>
              </a:xfrm>
              <a:prstGeom prst="triangle">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31" name="组合 30">
              <a:extLst>
                <a:ext uri="{FF2B5EF4-FFF2-40B4-BE49-F238E27FC236}">
                  <a16:creationId xmlns:a16="http://schemas.microsoft.com/office/drawing/2014/main" id="{A8F635A3-2956-4630-AB55-BA939093AF6C}"/>
                </a:ext>
              </a:extLst>
            </p:cNvPr>
            <p:cNvGrpSpPr/>
            <p:nvPr/>
          </p:nvGrpSpPr>
          <p:grpSpPr>
            <a:xfrm rot="7682874">
              <a:off x="4855124" y="1942511"/>
              <a:ext cx="2878387" cy="2878387"/>
              <a:chOff x="4506762" y="2279942"/>
              <a:chExt cx="2878387" cy="2878387"/>
            </a:xfrm>
          </p:grpSpPr>
          <p:sp>
            <p:nvSpPr>
              <p:cNvPr id="35" name="空心弧 34">
                <a:extLst>
                  <a:ext uri="{FF2B5EF4-FFF2-40B4-BE49-F238E27FC236}">
                    <a16:creationId xmlns:a16="http://schemas.microsoft.com/office/drawing/2014/main" id="{5B3554AB-1278-41BE-8FA3-5ECB67449C34}"/>
                  </a:ext>
                </a:extLst>
              </p:cNvPr>
              <p:cNvSpPr/>
              <p:nvPr/>
            </p:nvSpPr>
            <p:spPr>
              <a:xfrm rot="16200000">
                <a:off x="4506762" y="2279942"/>
                <a:ext cx="2878387" cy="2878387"/>
              </a:xfrm>
              <a:prstGeom prst="blockArc">
                <a:avLst>
                  <a:gd name="adj1" fmla="val 15789665"/>
                  <a:gd name="adj2" fmla="val 19728765"/>
                  <a:gd name="adj3" fmla="val 899"/>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 name="等腰三角形 35">
                <a:extLst>
                  <a:ext uri="{FF2B5EF4-FFF2-40B4-BE49-F238E27FC236}">
                    <a16:creationId xmlns:a16="http://schemas.microsoft.com/office/drawing/2014/main" id="{D9A0DC2A-374E-4F6E-908D-D4F8F3341290}"/>
                  </a:ext>
                </a:extLst>
              </p:cNvPr>
              <p:cNvSpPr/>
              <p:nvPr/>
            </p:nvSpPr>
            <p:spPr>
              <a:xfrm rot="3544031">
                <a:off x="5153028" y="2445250"/>
                <a:ext cx="131976" cy="113772"/>
              </a:xfrm>
              <a:prstGeom prst="triangle">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32" name="组合 31">
              <a:extLst>
                <a:ext uri="{FF2B5EF4-FFF2-40B4-BE49-F238E27FC236}">
                  <a16:creationId xmlns:a16="http://schemas.microsoft.com/office/drawing/2014/main" id="{07A168DE-9E34-4BE7-BAD7-2E8EF9915BBF}"/>
                </a:ext>
              </a:extLst>
            </p:cNvPr>
            <p:cNvGrpSpPr/>
            <p:nvPr/>
          </p:nvGrpSpPr>
          <p:grpSpPr>
            <a:xfrm rot="14509036">
              <a:off x="4783041" y="2401875"/>
              <a:ext cx="2878387" cy="2878387"/>
              <a:chOff x="4506762" y="2279942"/>
              <a:chExt cx="2878387" cy="2878387"/>
            </a:xfrm>
          </p:grpSpPr>
          <p:sp>
            <p:nvSpPr>
              <p:cNvPr id="33" name="空心弧 32">
                <a:extLst>
                  <a:ext uri="{FF2B5EF4-FFF2-40B4-BE49-F238E27FC236}">
                    <a16:creationId xmlns:a16="http://schemas.microsoft.com/office/drawing/2014/main" id="{4257136D-62E9-4BD6-9AB9-4EC07F8E614A}"/>
                  </a:ext>
                </a:extLst>
              </p:cNvPr>
              <p:cNvSpPr/>
              <p:nvPr/>
            </p:nvSpPr>
            <p:spPr>
              <a:xfrm rot="16200000">
                <a:off x="4506762" y="2279942"/>
                <a:ext cx="2878387" cy="2878387"/>
              </a:xfrm>
              <a:prstGeom prst="blockArc">
                <a:avLst>
                  <a:gd name="adj1" fmla="val 15789665"/>
                  <a:gd name="adj2" fmla="val 19728765"/>
                  <a:gd name="adj3" fmla="val 899"/>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等腰三角形 33">
                <a:extLst>
                  <a:ext uri="{FF2B5EF4-FFF2-40B4-BE49-F238E27FC236}">
                    <a16:creationId xmlns:a16="http://schemas.microsoft.com/office/drawing/2014/main" id="{09531ECC-18F7-4712-986F-771247F448B4}"/>
                  </a:ext>
                </a:extLst>
              </p:cNvPr>
              <p:cNvSpPr/>
              <p:nvPr/>
            </p:nvSpPr>
            <p:spPr>
              <a:xfrm rot="3544031">
                <a:off x="5153028" y="2445250"/>
                <a:ext cx="131976" cy="113772"/>
              </a:xfrm>
              <a:prstGeom prst="triangle">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sp>
        <p:nvSpPr>
          <p:cNvPr id="49" name="矩形 15">
            <a:extLst>
              <a:ext uri="{FF2B5EF4-FFF2-40B4-BE49-F238E27FC236}">
                <a16:creationId xmlns:a16="http://schemas.microsoft.com/office/drawing/2014/main" id="{07AD4F40-8A27-4226-B653-8D8E12B8F9DB}"/>
              </a:ext>
            </a:extLst>
          </p:cNvPr>
          <p:cNvSpPr/>
          <p:nvPr/>
        </p:nvSpPr>
        <p:spPr>
          <a:xfrm>
            <a:off x="458608" y="1015228"/>
            <a:ext cx="3491362" cy="1186851"/>
          </a:xfrm>
          <a:prstGeom prst="rect">
            <a:avLst/>
          </a:prstGeom>
          <a:noFill/>
          <a:ln w="9525">
            <a:noFill/>
          </a:ln>
        </p:spPr>
        <p:txBody>
          <a:bodyPr wrap="square" lIns="121909" tIns="60954" rIns="121909" bIns="60954">
            <a:spAutoFit/>
          </a:bodyPr>
          <a:lstStyle/>
          <a:p>
            <a:pPr>
              <a:lnSpc>
                <a:spcPct val="150000"/>
              </a:lnSpc>
              <a:defRPr/>
            </a:pPr>
            <a:r>
              <a:rPr lang="en-US" altLang="zh-CN" sz="1600" b="1" dirty="0">
                <a:latin typeface="Times New Roman" panose="02020603050405020304" pitchFamily="18" charset="0"/>
                <a:cs typeface="Times New Roman" panose="02020603050405020304" pitchFamily="18" charset="0"/>
              </a:rPr>
              <a:t>1. Use social media such as “Weibo”, “</a:t>
            </a:r>
            <a:r>
              <a:rPr lang="en-US" altLang="zh-CN" sz="1600" b="1" dirty="0" err="1">
                <a:latin typeface="Times New Roman" panose="02020603050405020304" pitchFamily="18" charset="0"/>
                <a:cs typeface="Times New Roman" panose="02020603050405020304" pitchFamily="18" charset="0"/>
              </a:rPr>
              <a:t>Douban</a:t>
            </a:r>
            <a:r>
              <a:rPr lang="en-US" altLang="zh-CN" sz="1600" b="1" dirty="0">
                <a:latin typeface="Times New Roman" panose="02020603050405020304" pitchFamily="18" charset="0"/>
                <a:cs typeface="Times New Roman" panose="02020603050405020304" pitchFamily="18" charset="0"/>
              </a:rPr>
              <a:t>”, “</a:t>
            </a:r>
            <a:r>
              <a:rPr lang="en-US" altLang="zh-CN" sz="1600" b="1" dirty="0" err="1">
                <a:latin typeface="Times New Roman" panose="02020603050405020304" pitchFamily="18" charset="0"/>
                <a:cs typeface="Times New Roman" panose="02020603050405020304" pitchFamily="18" charset="0"/>
              </a:rPr>
              <a:t>Bilibili</a:t>
            </a:r>
            <a:r>
              <a:rPr lang="en-US" altLang="zh-CN" sz="1600" b="1" dirty="0">
                <a:latin typeface="Times New Roman" panose="02020603050405020304" pitchFamily="18" charset="0"/>
                <a:cs typeface="Times New Roman" panose="02020603050405020304" pitchFamily="18" charset="0"/>
              </a:rPr>
              <a:t>”  to place ads to attract customers.</a:t>
            </a:r>
            <a:endParaRPr lang="zh-CN" altLang="en-US" sz="1600" dirty="0">
              <a:latin typeface="Times New Roman" panose="02020603050405020304" pitchFamily="18" charset="0"/>
              <a:cs typeface="Times New Roman" panose="02020603050405020304" pitchFamily="18" charset="0"/>
            </a:endParaRPr>
          </a:p>
        </p:txBody>
      </p:sp>
      <p:sp>
        <p:nvSpPr>
          <p:cNvPr id="2" name="矩形 15">
            <a:extLst>
              <a:ext uri="{FF2B5EF4-FFF2-40B4-BE49-F238E27FC236}">
                <a16:creationId xmlns:a16="http://schemas.microsoft.com/office/drawing/2014/main" id="{FCCABC9F-3399-42F3-ADE1-1755DE46FBB5}"/>
              </a:ext>
            </a:extLst>
          </p:cNvPr>
          <p:cNvSpPr/>
          <p:nvPr/>
        </p:nvSpPr>
        <p:spPr>
          <a:xfrm>
            <a:off x="385131" y="4361891"/>
            <a:ext cx="3689779" cy="1556183"/>
          </a:xfrm>
          <a:prstGeom prst="rect">
            <a:avLst/>
          </a:prstGeom>
          <a:noFill/>
          <a:ln w="9525">
            <a:noFill/>
          </a:ln>
        </p:spPr>
        <p:txBody>
          <a:bodyPr wrap="square" lIns="121909" tIns="60954" rIns="121909" bIns="60954">
            <a:spAutoFit/>
          </a:bodyPr>
          <a:lstStyle/>
          <a:p>
            <a:pPr>
              <a:lnSpc>
                <a:spcPct val="150000"/>
              </a:lnSpc>
              <a:defRPr/>
            </a:pPr>
            <a:r>
              <a:rPr lang="en-US" altLang="zh-CN" sz="1600" b="1" dirty="0">
                <a:latin typeface="Times New Roman" panose="02020603050405020304" pitchFamily="18" charset="0"/>
                <a:cs typeface="Times New Roman" panose="02020603050405020304" pitchFamily="18" charset="0"/>
              </a:rPr>
              <a:t>2. Encourage users to introduce new users to use our products, and give certain member rewards to both sides.</a:t>
            </a:r>
          </a:p>
          <a:p>
            <a:pPr>
              <a:lnSpc>
                <a:spcPct val="150000"/>
              </a:lnSpc>
              <a:defRPr/>
            </a:pPr>
            <a:endParaRPr lang="zh-CN" altLang="en-US" sz="1600" dirty="0">
              <a:latin typeface="Times New Roman" panose="02020603050405020304" pitchFamily="18" charset="0"/>
              <a:cs typeface="Times New Roman" panose="02020603050405020304" pitchFamily="18" charset="0"/>
            </a:endParaRPr>
          </a:p>
        </p:txBody>
      </p:sp>
      <p:sp>
        <p:nvSpPr>
          <p:cNvPr id="3" name="矩形 15">
            <a:extLst>
              <a:ext uri="{FF2B5EF4-FFF2-40B4-BE49-F238E27FC236}">
                <a16:creationId xmlns:a16="http://schemas.microsoft.com/office/drawing/2014/main" id="{C40F4D91-208F-4244-9F48-B0D2FC170B6B}"/>
              </a:ext>
            </a:extLst>
          </p:cNvPr>
          <p:cNvSpPr/>
          <p:nvPr/>
        </p:nvSpPr>
        <p:spPr>
          <a:xfrm>
            <a:off x="8261544" y="1127238"/>
            <a:ext cx="3491362" cy="2664179"/>
          </a:xfrm>
          <a:prstGeom prst="rect">
            <a:avLst/>
          </a:prstGeom>
          <a:noFill/>
          <a:ln w="9525">
            <a:noFill/>
          </a:ln>
        </p:spPr>
        <p:txBody>
          <a:bodyPr wrap="square" lIns="121909" tIns="60954" rIns="121909" bIns="60954">
            <a:spAutoFit/>
          </a:bodyPr>
          <a:lstStyle/>
          <a:p>
            <a:pPr>
              <a:lnSpc>
                <a:spcPct val="150000"/>
              </a:lnSpc>
              <a:defRPr/>
            </a:pPr>
            <a:r>
              <a:rPr lang="en-US" altLang="zh-CN" sz="1600" b="1" dirty="0">
                <a:latin typeface="Times New Roman" panose="02020603050405020304" pitchFamily="18" charset="0"/>
                <a:cs typeface="Times New Roman" panose="02020603050405020304" pitchFamily="18" charset="0"/>
              </a:rPr>
              <a:t>3. Every customer can get a ranking of celebrities in multiple dimensions, which contains public popularity, business value through a  free account.</a:t>
            </a:r>
          </a:p>
          <a:p>
            <a:pPr>
              <a:lnSpc>
                <a:spcPct val="150000"/>
              </a:lnSpc>
              <a:defRPr/>
            </a:pPr>
            <a:endParaRPr lang="en-US" altLang="zh-CN" sz="1600" b="1" dirty="0">
              <a:latin typeface="Times New Roman" panose="02020603050405020304" pitchFamily="18" charset="0"/>
              <a:cs typeface="Times New Roman" panose="02020603050405020304" pitchFamily="18" charset="0"/>
            </a:endParaRPr>
          </a:p>
          <a:p>
            <a:pPr>
              <a:lnSpc>
                <a:spcPct val="150000"/>
              </a:lnSpc>
              <a:defRPr/>
            </a:pPr>
            <a:endParaRPr lang="zh-CN" altLang="en-US" sz="1600" dirty="0">
              <a:latin typeface="Times New Roman" panose="02020603050405020304" pitchFamily="18" charset="0"/>
              <a:cs typeface="Times New Roman" panose="02020603050405020304" pitchFamily="18" charset="0"/>
            </a:endParaRPr>
          </a:p>
        </p:txBody>
      </p:sp>
      <p:sp>
        <p:nvSpPr>
          <p:cNvPr id="4" name="矩形 15">
            <a:extLst>
              <a:ext uri="{FF2B5EF4-FFF2-40B4-BE49-F238E27FC236}">
                <a16:creationId xmlns:a16="http://schemas.microsoft.com/office/drawing/2014/main" id="{25149F00-F32B-4390-B032-EABA6D973249}"/>
              </a:ext>
            </a:extLst>
          </p:cNvPr>
          <p:cNvSpPr/>
          <p:nvPr/>
        </p:nvSpPr>
        <p:spPr>
          <a:xfrm>
            <a:off x="8315507" y="4250794"/>
            <a:ext cx="3491362" cy="1556183"/>
          </a:xfrm>
          <a:prstGeom prst="rect">
            <a:avLst/>
          </a:prstGeom>
          <a:noFill/>
          <a:ln w="9525">
            <a:noFill/>
          </a:ln>
        </p:spPr>
        <p:txBody>
          <a:bodyPr wrap="square" lIns="121909" tIns="60954" rIns="121909" bIns="60954">
            <a:spAutoFit/>
          </a:bodyPr>
          <a:lstStyle/>
          <a:p>
            <a:pPr>
              <a:lnSpc>
                <a:spcPct val="150000"/>
              </a:lnSpc>
              <a:defRPr/>
            </a:pPr>
            <a:r>
              <a:rPr lang="en-US" altLang="zh-CN" sz="1600" b="1" dirty="0">
                <a:latin typeface="Times New Roman" panose="02020603050405020304" pitchFamily="18" charset="0"/>
                <a:cs typeface="Times New Roman" panose="02020603050405020304" pitchFamily="18" charset="0"/>
              </a:rPr>
              <a:t>4. Users can get more dimensions of our information consulting services after paying for a prime privilege.</a:t>
            </a:r>
          </a:p>
          <a:p>
            <a:pPr>
              <a:lnSpc>
                <a:spcPct val="150000"/>
              </a:lnSpc>
              <a:defRPr/>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8CC6B87-82F9-4542-A2E6-7F7DC1CFC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83" y="6388084"/>
            <a:ext cx="1133633" cy="228632"/>
          </a:xfrm>
          <a:prstGeom prst="rect">
            <a:avLst/>
          </a:prstGeom>
        </p:spPr>
      </p:pic>
      <p:pic>
        <p:nvPicPr>
          <p:cNvPr id="8" name="图片 7">
            <a:extLst>
              <a:ext uri="{FF2B5EF4-FFF2-40B4-BE49-F238E27FC236}">
                <a16:creationId xmlns:a16="http://schemas.microsoft.com/office/drawing/2014/main" id="{AFCD2E04-B5FB-482B-A856-AC3AFB3AF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2347" y="6373383"/>
            <a:ext cx="1248353" cy="251769"/>
          </a:xfrm>
          <a:prstGeom prst="rect">
            <a:avLst/>
          </a:prstGeom>
        </p:spPr>
      </p:pic>
      <p:sp>
        <p:nvSpPr>
          <p:cNvPr id="45" name="Shape 1875">
            <a:extLst>
              <a:ext uri="{FF2B5EF4-FFF2-40B4-BE49-F238E27FC236}">
                <a16:creationId xmlns:a16="http://schemas.microsoft.com/office/drawing/2014/main" id="{A4536FCF-877C-4962-A5F0-D85579C7960C}"/>
              </a:ext>
            </a:extLst>
          </p:cNvPr>
          <p:cNvSpPr/>
          <p:nvPr/>
        </p:nvSpPr>
        <p:spPr>
          <a:xfrm>
            <a:off x="10290545"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defRPr sz="3000">
                <a:solidFill>
                  <a:srgbClr val="53585F"/>
                </a:solidFill>
              </a:defRPr>
            </a:pPr>
            <a:endParaRPr sz="1500" kern="0">
              <a:solidFill>
                <a:srgbClr val="53585F"/>
              </a:solidFill>
              <a:latin typeface="Calibri" panose="020F0502020204030204"/>
              <a:ea typeface="微软雅黑"/>
              <a:sym typeface="Titillium Web"/>
            </a:endParaRPr>
          </a:p>
        </p:txBody>
      </p:sp>
      <p:sp>
        <p:nvSpPr>
          <p:cNvPr id="46" name="Shape 1876">
            <a:extLst>
              <a:ext uri="{FF2B5EF4-FFF2-40B4-BE49-F238E27FC236}">
                <a16:creationId xmlns:a16="http://schemas.microsoft.com/office/drawing/2014/main" id="{94968258-36E3-47BE-9C0F-B65A3EADA6E1}"/>
              </a:ext>
            </a:extLst>
          </p:cNvPr>
          <p:cNvSpPr/>
          <p:nvPr/>
        </p:nvSpPr>
        <p:spPr>
          <a:xfrm>
            <a:off x="10909110"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47" name="Page Number">
            <a:extLst>
              <a:ext uri="{FF2B5EF4-FFF2-40B4-BE49-F238E27FC236}">
                <a16:creationId xmlns:a16="http://schemas.microsoft.com/office/drawing/2014/main" id="{A3345C50-F903-441E-AC3C-D4D81C0583DE}"/>
              </a:ext>
            </a:extLst>
          </p:cNvPr>
          <p:cNvSpPr txBox="1"/>
          <p:nvPr/>
        </p:nvSpPr>
        <p:spPr>
          <a:xfrm>
            <a:off x="10997819" y="6337905"/>
            <a:ext cx="441147" cy="369332"/>
          </a:xfrm>
          <a:prstGeom prst="rect">
            <a:avLst/>
          </a:prstGeom>
          <a:noFill/>
        </p:spPr>
        <p:txBody>
          <a:bodyPr wrap="none" rtlCol="0" anchor="ctr" anchorCtr="0">
            <a:spAutoFit/>
          </a:bodyPr>
          <a:lstStyle/>
          <a:p>
            <a:pPr algn="ctr"/>
            <a:r>
              <a:rPr lang="en-US" altLang="zh-CN" dirty="0">
                <a:solidFill>
                  <a:prstClr val="white">
                    <a:lumMod val="95000"/>
                  </a:prstClr>
                </a:solidFill>
                <a:latin typeface="Arial" panose="020F0302020204030204"/>
                <a:ea typeface="微软雅黑"/>
              </a:rPr>
              <a:t>21</a:t>
            </a:r>
            <a:endParaRPr lang="en-US" dirty="0">
              <a:solidFill>
                <a:prstClr val="white">
                  <a:lumMod val="95000"/>
                </a:prstClr>
              </a:solidFill>
              <a:latin typeface="Arial" panose="020F030202020403020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40118333"/>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400" fill="hold"/>
                                        <p:tgtEl>
                                          <p:spTgt spid="45"/>
                                        </p:tgtEl>
                                        <p:attrNameLst>
                                          <p:attrName>ppt_x</p:attrName>
                                        </p:attrNameLst>
                                      </p:cBhvr>
                                      <p:tavLst>
                                        <p:tav tm="0">
                                          <p:val>
                                            <p:strVal val="#ppt_x"/>
                                          </p:val>
                                        </p:tav>
                                        <p:tav tm="100000">
                                          <p:val>
                                            <p:strVal val="#ppt_x"/>
                                          </p:val>
                                        </p:tav>
                                      </p:tavLst>
                                    </p:anim>
                                    <p:anim calcmode="lin" valueType="num">
                                      <p:cBhvr additive="base">
                                        <p:cTn id="8" dur="14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400" fill="hold"/>
                                        <p:tgtEl>
                                          <p:spTgt spid="46"/>
                                        </p:tgtEl>
                                        <p:attrNameLst>
                                          <p:attrName>ppt_x</p:attrName>
                                        </p:attrNameLst>
                                      </p:cBhvr>
                                      <p:tavLst>
                                        <p:tav tm="0">
                                          <p:val>
                                            <p:strVal val="#ppt_x"/>
                                          </p:val>
                                        </p:tav>
                                        <p:tav tm="100000">
                                          <p:val>
                                            <p:strVal val="#ppt_x"/>
                                          </p:val>
                                        </p:tav>
                                      </p:tavLst>
                                    </p:anim>
                                    <p:anim calcmode="lin" valueType="num">
                                      <p:cBhvr additive="base">
                                        <p:cTn id="12" dur="14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表 8">
            <a:extLst>
              <a:ext uri="{FF2B5EF4-FFF2-40B4-BE49-F238E27FC236}">
                <a16:creationId xmlns:a16="http://schemas.microsoft.com/office/drawing/2014/main" id="{BE1BDFBD-6A00-4E22-B50C-1B0399183D80}"/>
              </a:ext>
            </a:extLst>
          </p:cNvPr>
          <p:cNvGraphicFramePr/>
          <p:nvPr>
            <p:extLst>
              <p:ext uri="{D42A27DB-BD31-4B8C-83A1-F6EECF244321}">
                <p14:modId xmlns:p14="http://schemas.microsoft.com/office/powerpoint/2010/main" val="282947499"/>
              </p:ext>
            </p:extLst>
          </p:nvPr>
        </p:nvGraphicFramePr>
        <p:xfrm>
          <a:off x="1879225" y="1005952"/>
          <a:ext cx="8128000" cy="5260402"/>
        </p:xfrm>
        <a:graphic>
          <a:graphicData uri="http://schemas.openxmlformats.org/drawingml/2006/chart">
            <c:chart xmlns:c="http://schemas.openxmlformats.org/drawingml/2006/chart" xmlns:r="http://schemas.openxmlformats.org/officeDocument/2006/relationships" r:id="rId3"/>
          </a:graphicData>
        </a:graphic>
      </p:graphicFrame>
      <p:sp>
        <p:nvSpPr>
          <p:cNvPr id="22" name="Shape 1877">
            <a:extLst>
              <a:ext uri="{FF2B5EF4-FFF2-40B4-BE49-F238E27FC236}">
                <a16:creationId xmlns:a16="http://schemas.microsoft.com/office/drawing/2014/main" id="{35D0129D-C286-4BAA-AA5E-9D10D386B703}"/>
              </a:ext>
            </a:extLst>
          </p:cNvPr>
          <p:cNvSpPr/>
          <p:nvPr/>
        </p:nvSpPr>
        <p:spPr>
          <a:xfrm>
            <a:off x="5789387" y="0"/>
            <a:ext cx="618565" cy="184606"/>
          </a:xfrm>
          <a:prstGeom prst="rect">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endParaRPr sz="3600">
              <a:solidFill>
                <a:prstClr val="white"/>
              </a:solidFill>
              <a:latin typeface="Gesta Md"/>
              <a:sym typeface="Titillium Web"/>
            </a:endParaRPr>
          </a:p>
        </p:txBody>
      </p:sp>
      <p:sp>
        <p:nvSpPr>
          <p:cNvPr id="23" name="Shape 54">
            <a:extLst>
              <a:ext uri="{FF2B5EF4-FFF2-40B4-BE49-F238E27FC236}">
                <a16:creationId xmlns:a16="http://schemas.microsoft.com/office/drawing/2014/main" id="{727EEBD0-6A56-4ADA-89EA-3C323948A429}"/>
              </a:ext>
            </a:extLst>
          </p:cNvPr>
          <p:cNvSpPr txBox="1">
            <a:spLocks/>
          </p:cNvSpPr>
          <p:nvPr/>
        </p:nvSpPr>
        <p:spPr>
          <a:xfrm>
            <a:off x="3753537" y="290634"/>
            <a:ext cx="4679739"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3200" b="1" dirty="0">
                <a:solidFill>
                  <a:srgbClr val="119ABC"/>
                </a:solidFill>
                <a:latin typeface="微软雅黑" panose="020B0503020204020204" pitchFamily="34" charset="-122"/>
              </a:rPr>
              <a:t>Profitability Analysis</a:t>
            </a:r>
            <a:endParaRPr lang="zh-CN" altLang="en-US" sz="3200" b="1" dirty="0">
              <a:solidFill>
                <a:srgbClr val="119ABC"/>
              </a:solidFill>
              <a:latin typeface="微软雅黑" panose="020B0503020204020204" pitchFamily="34" charset="-122"/>
            </a:endParaRPr>
          </a:p>
        </p:txBody>
      </p:sp>
      <p:sp>
        <p:nvSpPr>
          <p:cNvPr id="49" name="矩形 15">
            <a:extLst>
              <a:ext uri="{FF2B5EF4-FFF2-40B4-BE49-F238E27FC236}">
                <a16:creationId xmlns:a16="http://schemas.microsoft.com/office/drawing/2014/main" id="{07AD4F40-8A27-4226-B653-8D8E12B8F9DB}"/>
              </a:ext>
            </a:extLst>
          </p:cNvPr>
          <p:cNvSpPr/>
          <p:nvPr/>
        </p:nvSpPr>
        <p:spPr>
          <a:xfrm>
            <a:off x="439094" y="1797392"/>
            <a:ext cx="4315535" cy="2392759"/>
          </a:xfrm>
          <a:prstGeom prst="rect">
            <a:avLst/>
          </a:prstGeom>
          <a:noFill/>
          <a:ln w="9525">
            <a:noFill/>
          </a:ln>
        </p:spPr>
        <p:txBody>
          <a:bodyPr wrap="square" lIns="121909" tIns="60954" rIns="121909" bIns="60954">
            <a:spAutoFit/>
          </a:bodyPr>
          <a:lstStyle/>
          <a:p>
            <a:pPr>
              <a:lnSpc>
                <a:spcPct val="150000"/>
              </a:lnSpc>
              <a:defRPr/>
            </a:pPr>
            <a:r>
              <a:rPr lang="en-US" altLang="zh-CN" sz="1600" b="1" dirty="0">
                <a:latin typeface="Times New Roman" panose="02020603050405020304" pitchFamily="18" charset="0"/>
                <a:cs typeface="Times New Roman" panose="02020603050405020304" pitchFamily="18" charset="0"/>
              </a:rPr>
              <a:t>Provide services for our Prime Members(Main)</a:t>
            </a:r>
          </a:p>
          <a:p>
            <a:pPr>
              <a:lnSpc>
                <a:spcPct val="150000"/>
              </a:lnSpc>
              <a:defRPr/>
            </a:pPr>
            <a:r>
              <a:rPr lang="en-US" altLang="zh-CN" sz="1400" dirty="0">
                <a:latin typeface="Times New Roman" panose="02020603050405020304" pitchFamily="18" charset="0"/>
                <a:cs typeface="Times New Roman" panose="02020603050405020304" pitchFamily="18" charset="0"/>
              </a:rPr>
              <a:t>when </a:t>
            </a:r>
            <a:r>
              <a:rPr lang="en-US" altLang="zh-CN" sz="1400" dirty="0" err="1">
                <a:latin typeface="Times New Roman" panose="02020603050405020304" pitchFamily="18" charset="0"/>
                <a:cs typeface="Times New Roman" panose="02020603050405020304" pitchFamily="18" charset="0"/>
              </a:rPr>
              <a:t>EntertainmentX</a:t>
            </a:r>
            <a:r>
              <a:rPr lang="en-US" altLang="zh-CN" sz="1400" dirty="0">
                <a:latin typeface="Times New Roman" panose="02020603050405020304" pitchFamily="18" charset="0"/>
                <a:cs typeface="Times New Roman" panose="02020603050405020304" pitchFamily="18" charset="0"/>
              </a:rPr>
              <a:t>(our company) gains enough Prime Members. We will  provide them  Composite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index, Public Popularity Index, Social Platform Index, Business value index for every superstar they like. And provide then the additional  analysis report they need.</a:t>
            </a:r>
          </a:p>
          <a:p>
            <a:pPr>
              <a:lnSpc>
                <a:spcPct val="150000"/>
              </a:lnSpc>
              <a:defRPr/>
            </a:pPr>
            <a:endParaRPr lang="en-US" altLang="zh-CN" sz="1400" dirty="0">
              <a:latin typeface="Times New Roman" panose="02020603050405020304" pitchFamily="18" charset="0"/>
              <a:cs typeface="Times New Roman" panose="02020603050405020304" pitchFamily="18" charset="0"/>
            </a:endParaRPr>
          </a:p>
        </p:txBody>
      </p:sp>
      <p:sp>
        <p:nvSpPr>
          <p:cNvPr id="3" name="矩形 15">
            <a:extLst>
              <a:ext uri="{FF2B5EF4-FFF2-40B4-BE49-F238E27FC236}">
                <a16:creationId xmlns:a16="http://schemas.microsoft.com/office/drawing/2014/main" id="{C40F4D91-208F-4244-9F48-B0D2FC170B6B}"/>
              </a:ext>
            </a:extLst>
          </p:cNvPr>
          <p:cNvSpPr/>
          <p:nvPr/>
        </p:nvSpPr>
        <p:spPr>
          <a:xfrm>
            <a:off x="8261544" y="1127238"/>
            <a:ext cx="3491362" cy="1787016"/>
          </a:xfrm>
          <a:prstGeom prst="rect">
            <a:avLst/>
          </a:prstGeom>
          <a:noFill/>
          <a:ln w="9525">
            <a:noFill/>
          </a:ln>
        </p:spPr>
        <p:txBody>
          <a:bodyPr wrap="square" lIns="121909" tIns="60954" rIns="121909" bIns="60954">
            <a:spAutoFit/>
          </a:bodyPr>
          <a:lstStyle/>
          <a:p>
            <a:pPr>
              <a:lnSpc>
                <a:spcPct val="150000"/>
              </a:lnSpc>
              <a:defRPr/>
            </a:pPr>
            <a:r>
              <a:rPr lang="en-US" altLang="zh-CN" sz="1600" b="1" dirty="0">
                <a:latin typeface="Times New Roman" panose="02020603050405020304" pitchFamily="18" charset="0"/>
                <a:cs typeface="Times New Roman" panose="02020603050405020304" pitchFamily="18" charset="0"/>
              </a:rPr>
              <a:t>Others</a:t>
            </a:r>
          </a:p>
          <a:p>
            <a:pPr>
              <a:lnSpc>
                <a:spcPct val="150000"/>
              </a:lnSpc>
              <a:defRPr/>
            </a:pPr>
            <a:r>
              <a:rPr lang="en-US" altLang="zh-CN" sz="1400" dirty="0">
                <a:latin typeface="Times New Roman" panose="02020603050405020304" pitchFamily="18" charset="0"/>
                <a:cs typeface="Times New Roman" panose="02020603050405020304" pitchFamily="18" charset="0"/>
              </a:rPr>
              <a:t>We will also display some advertisement for superstars and companies. </a:t>
            </a:r>
          </a:p>
          <a:p>
            <a:pPr>
              <a:lnSpc>
                <a:spcPct val="150000"/>
              </a:lnSpc>
              <a:defRPr/>
            </a:pPr>
            <a:r>
              <a:rPr lang="en-US" altLang="zh-CN" sz="1400" dirty="0">
                <a:latin typeface="Times New Roman" panose="02020603050405020304" pitchFamily="18" charset="0"/>
                <a:cs typeface="Times New Roman" panose="02020603050405020304" pitchFamily="18" charset="0"/>
              </a:rPr>
              <a:t>And we will provide Star Advisory Service.</a:t>
            </a:r>
          </a:p>
          <a:p>
            <a:pPr>
              <a:lnSpc>
                <a:spcPct val="150000"/>
              </a:lnSpc>
              <a:defRPr/>
            </a:pPr>
            <a:endParaRPr lang="zh-CN" altLang="en-US" sz="1600" dirty="0">
              <a:latin typeface="Times New Roman" panose="02020603050405020304" pitchFamily="18" charset="0"/>
              <a:cs typeface="Times New Roman" panose="02020603050405020304" pitchFamily="18" charset="0"/>
            </a:endParaRPr>
          </a:p>
        </p:txBody>
      </p:sp>
      <p:sp>
        <p:nvSpPr>
          <p:cNvPr id="4" name="矩形 15">
            <a:extLst>
              <a:ext uri="{FF2B5EF4-FFF2-40B4-BE49-F238E27FC236}">
                <a16:creationId xmlns:a16="http://schemas.microsoft.com/office/drawing/2014/main" id="{25149F00-F32B-4390-B032-EABA6D973249}"/>
              </a:ext>
            </a:extLst>
          </p:cNvPr>
          <p:cNvSpPr/>
          <p:nvPr/>
        </p:nvSpPr>
        <p:spPr>
          <a:xfrm>
            <a:off x="8315507" y="4250794"/>
            <a:ext cx="3491362" cy="2110181"/>
          </a:xfrm>
          <a:prstGeom prst="rect">
            <a:avLst/>
          </a:prstGeom>
          <a:noFill/>
          <a:ln w="9525">
            <a:noFill/>
          </a:ln>
        </p:spPr>
        <p:txBody>
          <a:bodyPr wrap="square" lIns="121909" tIns="60954" rIns="121909" bIns="60954">
            <a:spAutoFit/>
          </a:bodyPr>
          <a:lstStyle/>
          <a:p>
            <a:pPr>
              <a:lnSpc>
                <a:spcPct val="150000"/>
              </a:lnSpc>
              <a:defRPr/>
            </a:pPr>
            <a:r>
              <a:rPr lang="en-US" altLang="zh-CN" sz="1600" b="1" dirty="0">
                <a:latin typeface="Times New Roman" panose="02020603050405020304" pitchFamily="18" charset="0"/>
                <a:cs typeface="Times New Roman" panose="02020603050405020304" pitchFamily="18" charset="0"/>
              </a:rPr>
              <a:t>Celebrity Management System</a:t>
            </a:r>
          </a:p>
          <a:p>
            <a:pPr>
              <a:lnSpc>
                <a:spcPct val="150000"/>
              </a:lnSpc>
              <a:defRPr/>
            </a:pPr>
            <a:r>
              <a:rPr lang="en-US" altLang="zh-CN" sz="1400" dirty="0">
                <a:latin typeface="Times New Roman" panose="02020603050405020304" pitchFamily="18" charset="0"/>
                <a:cs typeface="Times New Roman" panose="02020603050405020304" pitchFamily="18" charset="0"/>
              </a:rPr>
              <a:t>We will provide our celebrity management system to brokerage companies to help them better manage their artists and develop their commercial value</a:t>
            </a:r>
          </a:p>
          <a:p>
            <a:pPr>
              <a:lnSpc>
                <a:spcPct val="150000"/>
              </a:lnSpc>
              <a:defRPr/>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8CC6B87-82F9-4542-A2E6-7F7DC1CFC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383" y="6388084"/>
            <a:ext cx="1133633" cy="228632"/>
          </a:xfrm>
          <a:prstGeom prst="rect">
            <a:avLst/>
          </a:prstGeom>
        </p:spPr>
      </p:pic>
      <p:pic>
        <p:nvPicPr>
          <p:cNvPr id="8" name="图片 7">
            <a:extLst>
              <a:ext uri="{FF2B5EF4-FFF2-40B4-BE49-F238E27FC236}">
                <a16:creationId xmlns:a16="http://schemas.microsoft.com/office/drawing/2014/main" id="{AFCD2E04-B5FB-482B-A856-AC3AFB3AF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2347" y="6373383"/>
            <a:ext cx="1248353" cy="251769"/>
          </a:xfrm>
          <a:prstGeom prst="rect">
            <a:avLst/>
          </a:prstGeom>
        </p:spPr>
      </p:pic>
      <p:sp>
        <p:nvSpPr>
          <p:cNvPr id="45" name="Shape 1875">
            <a:extLst>
              <a:ext uri="{FF2B5EF4-FFF2-40B4-BE49-F238E27FC236}">
                <a16:creationId xmlns:a16="http://schemas.microsoft.com/office/drawing/2014/main" id="{A4536FCF-877C-4962-A5F0-D85579C7960C}"/>
              </a:ext>
            </a:extLst>
          </p:cNvPr>
          <p:cNvSpPr/>
          <p:nvPr/>
        </p:nvSpPr>
        <p:spPr>
          <a:xfrm>
            <a:off x="10290545"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defRPr sz="3000">
                <a:solidFill>
                  <a:srgbClr val="53585F"/>
                </a:solidFill>
              </a:defRPr>
            </a:pPr>
            <a:endParaRPr sz="1500" kern="0">
              <a:solidFill>
                <a:srgbClr val="53585F"/>
              </a:solidFill>
              <a:latin typeface="Calibri" panose="020F0502020204030204"/>
              <a:ea typeface="微软雅黑"/>
              <a:sym typeface="Titillium Web"/>
            </a:endParaRPr>
          </a:p>
        </p:txBody>
      </p:sp>
      <p:sp>
        <p:nvSpPr>
          <p:cNvPr id="46" name="Shape 1876">
            <a:extLst>
              <a:ext uri="{FF2B5EF4-FFF2-40B4-BE49-F238E27FC236}">
                <a16:creationId xmlns:a16="http://schemas.microsoft.com/office/drawing/2014/main" id="{94968258-36E3-47BE-9C0F-B65A3EADA6E1}"/>
              </a:ext>
            </a:extLst>
          </p:cNvPr>
          <p:cNvSpPr/>
          <p:nvPr/>
        </p:nvSpPr>
        <p:spPr>
          <a:xfrm>
            <a:off x="10909110"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47" name="Page Number">
            <a:extLst>
              <a:ext uri="{FF2B5EF4-FFF2-40B4-BE49-F238E27FC236}">
                <a16:creationId xmlns:a16="http://schemas.microsoft.com/office/drawing/2014/main" id="{A3345C50-F903-441E-AC3C-D4D81C0583DE}"/>
              </a:ext>
            </a:extLst>
          </p:cNvPr>
          <p:cNvSpPr txBox="1"/>
          <p:nvPr/>
        </p:nvSpPr>
        <p:spPr>
          <a:xfrm>
            <a:off x="10997819" y="6337905"/>
            <a:ext cx="441147" cy="369332"/>
          </a:xfrm>
          <a:prstGeom prst="rect">
            <a:avLst/>
          </a:prstGeom>
          <a:noFill/>
        </p:spPr>
        <p:txBody>
          <a:bodyPr wrap="none" rtlCol="0" anchor="ctr" anchorCtr="0">
            <a:spAutoFit/>
          </a:bodyPr>
          <a:lstStyle/>
          <a:p>
            <a:pPr algn="ctr"/>
            <a:r>
              <a:rPr lang="en-US" altLang="zh-CN" dirty="0">
                <a:solidFill>
                  <a:prstClr val="white">
                    <a:lumMod val="95000"/>
                  </a:prstClr>
                </a:solidFill>
                <a:latin typeface="Arial" panose="020F0302020204030204"/>
                <a:ea typeface="微软雅黑"/>
              </a:rPr>
              <a:t>22</a:t>
            </a:r>
            <a:endParaRPr lang="en-US" dirty="0">
              <a:solidFill>
                <a:prstClr val="white">
                  <a:lumMod val="95000"/>
                </a:prstClr>
              </a:solidFill>
              <a:latin typeface="Arial" panose="020F0302020204030204"/>
              <a:ea typeface="Open Sans" panose="020B0606030504020204" pitchFamily="34" charset="0"/>
              <a:cs typeface="Open Sans" panose="020B0606030504020204" pitchFamily="34" charset="0"/>
            </a:endParaRPr>
          </a:p>
        </p:txBody>
      </p:sp>
      <p:cxnSp>
        <p:nvCxnSpPr>
          <p:cNvPr id="13" name="连接符: 肘形 12">
            <a:extLst>
              <a:ext uri="{FF2B5EF4-FFF2-40B4-BE49-F238E27FC236}">
                <a16:creationId xmlns:a16="http://schemas.microsoft.com/office/drawing/2014/main" id="{E6239C6B-3068-4877-A350-8824A32154A1}"/>
              </a:ext>
            </a:extLst>
          </p:cNvPr>
          <p:cNvCxnSpPr/>
          <p:nvPr/>
        </p:nvCxnSpPr>
        <p:spPr>
          <a:xfrm>
            <a:off x="7330440" y="4190151"/>
            <a:ext cx="931104" cy="6905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765755"/>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400" fill="hold"/>
                                        <p:tgtEl>
                                          <p:spTgt spid="45"/>
                                        </p:tgtEl>
                                        <p:attrNameLst>
                                          <p:attrName>ppt_x</p:attrName>
                                        </p:attrNameLst>
                                      </p:cBhvr>
                                      <p:tavLst>
                                        <p:tav tm="0">
                                          <p:val>
                                            <p:strVal val="#ppt_x"/>
                                          </p:val>
                                        </p:tav>
                                        <p:tav tm="100000">
                                          <p:val>
                                            <p:strVal val="#ppt_x"/>
                                          </p:val>
                                        </p:tav>
                                      </p:tavLst>
                                    </p:anim>
                                    <p:anim calcmode="lin" valueType="num">
                                      <p:cBhvr additive="base">
                                        <p:cTn id="8" dur="14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400" fill="hold"/>
                                        <p:tgtEl>
                                          <p:spTgt spid="46"/>
                                        </p:tgtEl>
                                        <p:attrNameLst>
                                          <p:attrName>ppt_x</p:attrName>
                                        </p:attrNameLst>
                                      </p:cBhvr>
                                      <p:tavLst>
                                        <p:tav tm="0">
                                          <p:val>
                                            <p:strVal val="#ppt_x"/>
                                          </p:val>
                                        </p:tav>
                                        <p:tav tm="100000">
                                          <p:val>
                                            <p:strVal val="#ppt_x"/>
                                          </p:val>
                                        </p:tav>
                                      </p:tavLst>
                                    </p:anim>
                                    <p:anim calcmode="lin" valueType="num">
                                      <p:cBhvr additive="base">
                                        <p:cTn id="12" dur="14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46" y="-933566"/>
            <a:ext cx="2504395" cy="596900"/>
          </a:xfrm>
          <a:prstGeom prst="rect">
            <a:avLst/>
          </a:prstGeom>
          <a:gradFill flip="none" rotWithShape="1">
            <a:gsLst>
              <a:gs pos="50000">
                <a:srgbClr val="119ABC"/>
              </a:gs>
              <a:gs pos="0">
                <a:srgbClr val="23BFA5"/>
              </a:gs>
              <a:gs pos="100000">
                <a:srgbClr val="0078D2"/>
              </a:gs>
            </a:gsLst>
            <a:lin ang="8100000" scaled="1"/>
            <a:tileRect/>
          </a:gradFill>
          <a:ln>
            <a:noFill/>
          </a:ln>
          <a:effectLst>
            <a:outerShdw blurRad="457200" dist="177800" dir="36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Gesta Md"/>
              <a:ea typeface="微软雅黑"/>
              <a:cs typeface="+mn-cs"/>
            </a:endParaRPr>
          </a:p>
        </p:txBody>
      </p:sp>
      <p:grpSp>
        <p:nvGrpSpPr>
          <p:cNvPr id="4" name="组合 3"/>
          <p:cNvGrpSpPr/>
          <p:nvPr/>
        </p:nvGrpSpPr>
        <p:grpSpPr>
          <a:xfrm>
            <a:off x="558395" y="1455229"/>
            <a:ext cx="5439318" cy="4575424"/>
            <a:chOff x="1221447" y="1847851"/>
            <a:chExt cx="4728888" cy="3977828"/>
          </a:xfrm>
          <a:solidFill>
            <a:schemeClr val="accent1">
              <a:lumMod val="20000"/>
              <a:lumOff val="80000"/>
            </a:schemeClr>
          </a:solidFill>
        </p:grpSpPr>
        <p:sp>
          <p:nvSpPr>
            <p:cNvPr id="5" name="Freeform 67"/>
            <p:cNvSpPr>
              <a:spLocks/>
            </p:cNvSpPr>
            <p:nvPr/>
          </p:nvSpPr>
          <p:spPr bwMode="gray">
            <a:xfrm>
              <a:off x="1221447" y="2425686"/>
              <a:ext cx="1890291" cy="1436368"/>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6" name="Freeform 69"/>
            <p:cNvSpPr>
              <a:spLocks/>
            </p:cNvSpPr>
            <p:nvPr/>
          </p:nvSpPr>
          <p:spPr bwMode="gray">
            <a:xfrm>
              <a:off x="1449041" y="3787453"/>
              <a:ext cx="1830863" cy="987503"/>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7" name="Freeform 71"/>
            <p:cNvSpPr>
              <a:spLocks/>
            </p:cNvSpPr>
            <p:nvPr/>
          </p:nvSpPr>
          <p:spPr bwMode="gray">
            <a:xfrm>
              <a:off x="3111738" y="4645987"/>
              <a:ext cx="854740" cy="877499"/>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8" name="Freeform 73"/>
            <p:cNvSpPr>
              <a:spLocks/>
            </p:cNvSpPr>
            <p:nvPr/>
          </p:nvSpPr>
          <p:spPr bwMode="gray">
            <a:xfrm>
              <a:off x="3794518" y="4920363"/>
              <a:ext cx="753587" cy="546224"/>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9" name="Freeform 75"/>
            <p:cNvSpPr>
              <a:spLocks/>
            </p:cNvSpPr>
            <p:nvPr/>
          </p:nvSpPr>
          <p:spPr bwMode="gray">
            <a:xfrm>
              <a:off x="4250969" y="5608201"/>
              <a:ext cx="246560" cy="217478"/>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10" name="Freeform 77"/>
            <p:cNvSpPr>
              <a:spLocks/>
            </p:cNvSpPr>
            <p:nvPr/>
          </p:nvSpPr>
          <p:spPr bwMode="gray">
            <a:xfrm>
              <a:off x="4342007" y="4983583"/>
              <a:ext cx="713126" cy="606916"/>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11" name="Freeform 79"/>
            <p:cNvSpPr>
              <a:spLocks/>
            </p:cNvSpPr>
            <p:nvPr/>
          </p:nvSpPr>
          <p:spPr bwMode="gray">
            <a:xfrm>
              <a:off x="4908462" y="4616905"/>
              <a:ext cx="395760" cy="522201"/>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12" name="Freeform 81"/>
            <p:cNvSpPr>
              <a:spLocks/>
            </p:cNvSpPr>
            <p:nvPr/>
          </p:nvSpPr>
          <p:spPr bwMode="gray">
            <a:xfrm>
              <a:off x="5047547" y="4294481"/>
              <a:ext cx="357828" cy="402082"/>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13" name="Freeform 83"/>
            <p:cNvSpPr>
              <a:spLocks/>
            </p:cNvSpPr>
            <p:nvPr/>
          </p:nvSpPr>
          <p:spPr bwMode="gray">
            <a:xfrm>
              <a:off x="4890760" y="3891135"/>
              <a:ext cx="484269" cy="429899"/>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14" name="Freeform 85"/>
            <p:cNvSpPr>
              <a:spLocks/>
            </p:cNvSpPr>
            <p:nvPr/>
          </p:nvSpPr>
          <p:spPr bwMode="gray">
            <a:xfrm>
              <a:off x="5176516" y="4207237"/>
              <a:ext cx="73336" cy="97360"/>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15" name="Freeform 87"/>
            <p:cNvSpPr>
              <a:spLocks/>
            </p:cNvSpPr>
            <p:nvPr/>
          </p:nvSpPr>
          <p:spPr bwMode="gray">
            <a:xfrm>
              <a:off x="5007086" y="4070681"/>
              <a:ext cx="46784" cy="40461"/>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16" name="Freeform 89"/>
            <p:cNvSpPr>
              <a:spLocks/>
            </p:cNvSpPr>
            <p:nvPr/>
          </p:nvSpPr>
          <p:spPr bwMode="gray">
            <a:xfrm>
              <a:off x="5075364" y="4092176"/>
              <a:ext cx="46784" cy="65749"/>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17" name="Freeform 91"/>
            <p:cNvSpPr>
              <a:spLocks/>
            </p:cNvSpPr>
            <p:nvPr/>
          </p:nvSpPr>
          <p:spPr bwMode="gray">
            <a:xfrm>
              <a:off x="4674547" y="3577561"/>
              <a:ext cx="623354" cy="418519"/>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18" name="Freeform 93"/>
            <p:cNvSpPr>
              <a:spLocks/>
            </p:cNvSpPr>
            <p:nvPr/>
          </p:nvSpPr>
          <p:spPr bwMode="gray">
            <a:xfrm>
              <a:off x="4511438" y="3110995"/>
              <a:ext cx="505763" cy="733357"/>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19" name="Freeform 95"/>
            <p:cNvSpPr>
              <a:spLocks/>
            </p:cNvSpPr>
            <p:nvPr/>
          </p:nvSpPr>
          <p:spPr bwMode="gray">
            <a:xfrm>
              <a:off x="4660638" y="3296863"/>
              <a:ext cx="152994" cy="177017"/>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20" name="Freeform 97"/>
            <p:cNvSpPr>
              <a:spLocks/>
            </p:cNvSpPr>
            <p:nvPr/>
          </p:nvSpPr>
          <p:spPr bwMode="gray">
            <a:xfrm>
              <a:off x="4770642" y="3404338"/>
              <a:ext cx="108739" cy="145407"/>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21" name="Freeform 99"/>
            <p:cNvSpPr>
              <a:spLocks/>
            </p:cNvSpPr>
            <p:nvPr/>
          </p:nvSpPr>
          <p:spPr bwMode="gray">
            <a:xfrm>
              <a:off x="4917313" y="2935242"/>
              <a:ext cx="543696" cy="542431"/>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22" name="Freeform 101"/>
            <p:cNvSpPr>
              <a:spLocks/>
            </p:cNvSpPr>
            <p:nvPr/>
          </p:nvSpPr>
          <p:spPr bwMode="gray">
            <a:xfrm>
              <a:off x="5037431" y="2630520"/>
              <a:ext cx="796577" cy="544960"/>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23" name="Freeform 103"/>
            <p:cNvSpPr>
              <a:spLocks/>
            </p:cNvSpPr>
            <p:nvPr/>
          </p:nvSpPr>
          <p:spPr bwMode="gray">
            <a:xfrm>
              <a:off x="4861679" y="1847851"/>
              <a:ext cx="1088656" cy="983710"/>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24" name="Freeform 105"/>
            <p:cNvSpPr>
              <a:spLocks/>
            </p:cNvSpPr>
            <p:nvPr/>
          </p:nvSpPr>
          <p:spPr bwMode="gray">
            <a:xfrm>
              <a:off x="3173693" y="1904750"/>
              <a:ext cx="2074894" cy="1862474"/>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25" name="Freeform 107"/>
            <p:cNvSpPr>
              <a:spLocks/>
            </p:cNvSpPr>
            <p:nvPr/>
          </p:nvSpPr>
          <p:spPr bwMode="gray">
            <a:xfrm>
              <a:off x="2860120" y="3188124"/>
              <a:ext cx="1273260" cy="110003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26" name="Freeform 109"/>
            <p:cNvSpPr>
              <a:spLocks/>
            </p:cNvSpPr>
            <p:nvPr/>
          </p:nvSpPr>
          <p:spPr bwMode="gray">
            <a:xfrm>
              <a:off x="2452981" y="3539629"/>
              <a:ext cx="1183486" cy="84209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27" name="Freeform 111"/>
            <p:cNvSpPr>
              <a:spLocks/>
            </p:cNvSpPr>
            <p:nvPr/>
          </p:nvSpPr>
          <p:spPr bwMode="gray">
            <a:xfrm>
              <a:off x="3144612" y="4118728"/>
              <a:ext cx="1151876" cy="876235"/>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28" name="Freeform 113"/>
            <p:cNvSpPr>
              <a:spLocks/>
            </p:cNvSpPr>
            <p:nvPr/>
          </p:nvSpPr>
          <p:spPr bwMode="gray">
            <a:xfrm>
              <a:off x="3706010" y="4637135"/>
              <a:ext cx="572777" cy="503234"/>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29" name="Freeform 115"/>
            <p:cNvSpPr>
              <a:spLocks/>
            </p:cNvSpPr>
            <p:nvPr/>
          </p:nvSpPr>
          <p:spPr bwMode="gray">
            <a:xfrm>
              <a:off x="4223152" y="4517017"/>
              <a:ext cx="508292" cy="579099"/>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30" name="Freeform 117"/>
            <p:cNvSpPr>
              <a:spLocks/>
            </p:cNvSpPr>
            <p:nvPr/>
          </p:nvSpPr>
          <p:spPr bwMode="gray">
            <a:xfrm>
              <a:off x="4655580" y="4458854"/>
              <a:ext cx="450129" cy="620825"/>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31" name="Freeform 119"/>
            <p:cNvSpPr>
              <a:spLocks/>
            </p:cNvSpPr>
            <p:nvPr/>
          </p:nvSpPr>
          <p:spPr bwMode="gray">
            <a:xfrm>
              <a:off x="4707421" y="3944240"/>
              <a:ext cx="456452" cy="565191"/>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32" name="Freeform 121"/>
            <p:cNvSpPr>
              <a:spLocks/>
            </p:cNvSpPr>
            <p:nvPr/>
          </p:nvSpPr>
          <p:spPr bwMode="gray">
            <a:xfrm>
              <a:off x="4147288" y="4183213"/>
              <a:ext cx="718184" cy="450129"/>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33" name="Freeform 123"/>
            <p:cNvSpPr>
              <a:spLocks/>
            </p:cNvSpPr>
            <p:nvPr/>
          </p:nvSpPr>
          <p:spPr bwMode="gray">
            <a:xfrm>
              <a:off x="4281315" y="3829179"/>
              <a:ext cx="566455" cy="503234"/>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34" name="Freeform 125"/>
            <p:cNvSpPr>
              <a:spLocks/>
            </p:cNvSpPr>
            <p:nvPr/>
          </p:nvSpPr>
          <p:spPr bwMode="gray">
            <a:xfrm>
              <a:off x="4266142" y="3379050"/>
              <a:ext cx="317367" cy="665079"/>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35" name="Freeform 127"/>
            <p:cNvSpPr>
              <a:spLocks/>
            </p:cNvSpPr>
            <p:nvPr/>
          </p:nvSpPr>
          <p:spPr bwMode="gray">
            <a:xfrm>
              <a:off x="3770494" y="3510548"/>
              <a:ext cx="586685" cy="839567"/>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sp>
          <p:nvSpPr>
            <p:cNvPr id="36" name="Freeform 128"/>
            <p:cNvSpPr>
              <a:spLocks/>
            </p:cNvSpPr>
            <p:nvPr/>
          </p:nvSpPr>
          <p:spPr bwMode="gray">
            <a:xfrm>
              <a:off x="5352269" y="4881167"/>
              <a:ext cx="152994" cy="38564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9525">
              <a:solidFill>
                <a:schemeClr val="accent2"/>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Gesta Md"/>
                <a:ea typeface="微软雅黑"/>
                <a:cs typeface="+mn-ea"/>
                <a:sym typeface="+mn-lt"/>
              </a:endParaRPr>
            </a:p>
          </p:txBody>
        </p:sp>
      </p:grpSp>
      <p:sp>
        <p:nvSpPr>
          <p:cNvPr id="37" name="Freeform 78"/>
          <p:cNvSpPr>
            <a:spLocks/>
          </p:cNvSpPr>
          <p:nvPr/>
        </p:nvSpPr>
        <p:spPr bwMode="gray">
          <a:xfrm>
            <a:off x="5257513" y="4729279"/>
            <a:ext cx="820260" cy="698094"/>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bg1"/>
          </a:solidFill>
          <a:ln>
            <a:noFill/>
          </a:ln>
          <a:effectLst>
            <a:outerShdw blurRad="241300" dist="177800" dir="2700000" sx="95000" sy="95000" algn="t" rotWithShape="0">
              <a:prstClr val="black">
                <a:alpha val="30000"/>
              </a:prst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Gesta Md"/>
              <a:ea typeface="微软雅黑"/>
              <a:cs typeface="+mn-ea"/>
              <a:sym typeface="+mn-lt"/>
            </a:endParaRPr>
          </a:p>
        </p:txBody>
      </p:sp>
      <p:sp>
        <p:nvSpPr>
          <p:cNvPr id="38" name="Freeform 92"/>
          <p:cNvSpPr>
            <a:spLocks/>
          </p:cNvSpPr>
          <p:nvPr/>
        </p:nvSpPr>
        <p:spPr bwMode="gray">
          <a:xfrm>
            <a:off x="5639212" y="3109399"/>
            <a:ext cx="717002" cy="481392"/>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bg1"/>
          </a:solidFill>
          <a:ln>
            <a:noFill/>
          </a:ln>
          <a:effectLst>
            <a:outerShdw blurRad="241300" dist="177800" dir="2700000" sx="95000" sy="95000" algn="t" rotWithShape="0">
              <a:prstClr val="black">
                <a:alpha val="30000"/>
              </a:prst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Gesta Md"/>
              <a:ea typeface="微软雅黑"/>
              <a:cs typeface="+mn-ea"/>
              <a:sym typeface="+mn-lt"/>
            </a:endParaRPr>
          </a:p>
        </p:txBody>
      </p:sp>
      <p:sp>
        <p:nvSpPr>
          <p:cNvPr id="39" name="Freeform 100"/>
          <p:cNvSpPr>
            <a:spLocks/>
          </p:cNvSpPr>
          <p:nvPr/>
        </p:nvSpPr>
        <p:spPr bwMode="gray">
          <a:xfrm>
            <a:off x="5918846" y="2370322"/>
            <a:ext cx="625376" cy="623920"/>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bg1"/>
          </a:solidFill>
          <a:ln>
            <a:noFill/>
          </a:ln>
          <a:effectLst>
            <a:outerShdw blurRad="241300" dist="177800" dir="2700000" sx="95000" sy="95000" algn="t" rotWithShape="0">
              <a:prstClr val="black">
                <a:alpha val="30000"/>
              </a:prst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Gesta Md"/>
              <a:ea typeface="微软雅黑"/>
              <a:cs typeface="+mn-ea"/>
              <a:sym typeface="+mn-lt"/>
            </a:endParaRPr>
          </a:p>
        </p:txBody>
      </p:sp>
      <p:sp>
        <p:nvSpPr>
          <p:cNvPr id="40" name="Freeform 82"/>
          <p:cNvSpPr>
            <a:spLocks/>
          </p:cNvSpPr>
          <p:nvPr/>
        </p:nvSpPr>
        <p:spPr bwMode="gray">
          <a:xfrm>
            <a:off x="6067918" y="3936982"/>
            <a:ext cx="411586" cy="46248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bg1"/>
          </a:solidFill>
          <a:ln>
            <a:noFill/>
          </a:ln>
          <a:effectLst>
            <a:outerShdw blurRad="241300" dist="177800" dir="2700000" sx="95000" sy="95000" algn="t" rotWithShape="0">
              <a:prstClr val="black">
                <a:alpha val="30000"/>
              </a:prst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Gesta Md"/>
              <a:ea typeface="微软雅黑"/>
              <a:cs typeface="+mn-ea"/>
              <a:sym typeface="+mn-lt"/>
            </a:endParaRPr>
          </a:p>
        </p:txBody>
      </p:sp>
      <p:sp>
        <p:nvSpPr>
          <p:cNvPr id="41" name="TextBox 38"/>
          <p:cNvSpPr txBox="1"/>
          <p:nvPr/>
        </p:nvSpPr>
        <p:spPr>
          <a:xfrm>
            <a:off x="7068124" y="2146719"/>
            <a:ext cx="3653043" cy="2832891"/>
          </a:xfrm>
          <a:prstGeom prst="rect">
            <a:avLst/>
          </a:prstGeom>
          <a:noFill/>
        </p:spPr>
        <p:txBody>
          <a:bodyPr wrap="square" lIns="0" tIns="0" rIns="0" bIns="0" rtlCol="0">
            <a:spAutoFit/>
          </a:bodyPr>
          <a:lstStyle/>
          <a:p>
            <a:pPr lvl="0" algn="just">
              <a:lnSpc>
                <a:spcPct val="130000"/>
              </a:lnSpc>
              <a:defRPr/>
            </a:pPr>
            <a:r>
              <a:rPr lang="en-US" altLang="zh-CN" sz="2400" dirty="0">
                <a:solidFill>
                  <a:prstClr val="white"/>
                </a:solidFill>
                <a:latin typeface="Times New Roman" panose="02020603050405020304" pitchFamily="18" charset="0"/>
                <a:cs typeface="Times New Roman" panose="02020603050405020304" pitchFamily="18" charset="0"/>
                <a:sym typeface="+mn-lt"/>
              </a:rPr>
              <a:t>we will build an information database of Chinese super star based on the Social media’s data to provide information support for subsequent analysis reports.</a:t>
            </a:r>
          </a:p>
        </p:txBody>
      </p:sp>
      <p:sp>
        <p:nvSpPr>
          <p:cNvPr id="42" name="圆角矩形 41"/>
          <p:cNvSpPr/>
          <p:nvPr/>
        </p:nvSpPr>
        <p:spPr>
          <a:xfrm>
            <a:off x="6970946" y="935595"/>
            <a:ext cx="1739590" cy="856345"/>
          </a:xfrm>
          <a:prstGeom prst="roundRect">
            <a:avLst>
              <a:gd name="adj" fmla="val 50000"/>
            </a:avLst>
          </a:prstGeom>
          <a:solidFill>
            <a:schemeClr val="bg1"/>
          </a:solidFill>
          <a:ln>
            <a:noFill/>
          </a:ln>
          <a:effectLst>
            <a:outerShdw blurRad="241300" dist="177800" dir="2700000" sx="95000" sy="95000" algn="t" rotWithShape="0">
              <a:prstClr val="black">
                <a:alpha val="30000"/>
              </a:prst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sym typeface="+mn-lt"/>
              </a:rPr>
              <a:t>Firstly</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sym typeface="+mn-lt"/>
            </a:endParaRPr>
          </a:p>
        </p:txBody>
      </p:sp>
      <p:sp>
        <p:nvSpPr>
          <p:cNvPr id="49" name="Shape 1877">
            <a:extLst>
              <a:ext uri="{FF2B5EF4-FFF2-40B4-BE49-F238E27FC236}">
                <a16:creationId xmlns:a16="http://schemas.microsoft.com/office/drawing/2014/main" id="{EB0F9F9D-37B5-40D8-9E0B-C919D8D38FEA}"/>
              </a:ext>
            </a:extLst>
          </p:cNvPr>
          <p:cNvSpPr/>
          <p:nvPr/>
        </p:nvSpPr>
        <p:spPr>
          <a:xfrm>
            <a:off x="5789387" y="0"/>
            <a:ext cx="618565" cy="184606"/>
          </a:xfrm>
          <a:prstGeom prst="rect">
            <a:avLst/>
          </a:prstGeom>
          <a:solidFill>
            <a:sysClr val="window" lastClr="FFFFFF">
              <a:alpha val="86000"/>
            </a:sysClr>
          </a:solidFill>
          <a:ln w="12700">
            <a:miter lim="400000"/>
          </a:ln>
        </p:spPr>
        <p:txBody>
          <a:bodyPr lIns="35719" tIns="35719" rIns="35719" bIns="35719" anchor="ctr"/>
          <a:lstStyle/>
          <a:p>
            <a:pPr marL="0" marR="0" lvl="0" indent="0" defTabSz="410766" eaLnBrk="1" fontAlgn="auto" latinLnBrk="0" hangingPunct="0">
              <a:lnSpc>
                <a:spcPct val="100000"/>
              </a:lnSpc>
              <a:spcBef>
                <a:spcPts val="0"/>
              </a:spcBef>
              <a:spcAft>
                <a:spcPts val="0"/>
              </a:spcAft>
              <a:buClrTx/>
              <a:buSzTx/>
              <a:buFontTx/>
              <a:buNone/>
              <a:tabLst/>
              <a:defRPr sz="3000">
                <a:solidFill>
                  <a:srgbClr val="53585F"/>
                </a:solidFill>
              </a:defRPr>
            </a:pPr>
            <a:endParaRPr kumimoji="0" sz="1500" b="0" i="0" u="none" strike="noStrike" kern="0" cap="none" spc="0" normalizeH="0" baseline="0" noProof="0">
              <a:ln>
                <a:noFill/>
              </a:ln>
              <a:solidFill>
                <a:srgbClr val="53585F"/>
              </a:solidFill>
              <a:effectLst/>
              <a:uLnTx/>
              <a:uFillTx/>
              <a:latin typeface="Calibri" panose="020F0502020204030204"/>
              <a:sym typeface="Titillium Web"/>
            </a:endParaRPr>
          </a:p>
        </p:txBody>
      </p:sp>
      <p:sp>
        <p:nvSpPr>
          <p:cNvPr id="50" name="Shape 54">
            <a:extLst>
              <a:ext uri="{FF2B5EF4-FFF2-40B4-BE49-F238E27FC236}">
                <a16:creationId xmlns:a16="http://schemas.microsoft.com/office/drawing/2014/main" id="{4789505B-957E-4A53-B416-9ECE4F47AA0F}"/>
              </a:ext>
            </a:extLst>
          </p:cNvPr>
          <p:cNvSpPr txBox="1">
            <a:spLocks/>
          </p:cNvSpPr>
          <p:nvPr/>
        </p:nvSpPr>
        <p:spPr>
          <a:xfrm>
            <a:off x="4336830" y="295139"/>
            <a:ext cx="3690113" cy="440955"/>
          </a:xfrm>
          <a:prstGeom prst="rect">
            <a:avLst/>
          </a:prstGeom>
          <a:noFill/>
        </p:spPr>
        <p:txBody>
          <a:bodyPr wrap="none" lIns="0" tIns="0" rIns="0" bIns="0" rtlCol="0">
            <a:spAutoFit/>
          </a:bodyPr>
          <a:lstStyle>
            <a:defPPr>
              <a:defRPr lang="zh-CN"/>
            </a:defPPr>
            <a:lvl1pPr>
              <a:lnSpc>
                <a:spcPct val="110000"/>
              </a:lnSpc>
              <a:defRPr sz="2800" b="1">
                <a:solidFill>
                  <a:srgbClr val="119ABC"/>
                </a:solidFill>
                <a:latin typeface="微软雅黑"/>
                <a:cs typeface="+mn-ea"/>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prstClr val="white"/>
                </a:solidFill>
                <a:effectLst/>
                <a:uLnTx/>
                <a:uFillTx/>
                <a:latin typeface="微软雅黑"/>
              </a:rPr>
              <a:t>Potential milestones</a:t>
            </a:r>
            <a:endParaRPr kumimoji="0" lang="zh-CN" altLang="en-US" sz="2800" b="1" i="0" u="none" strike="noStrike" kern="0" cap="none" spc="0" normalizeH="0" baseline="0" noProof="0" dirty="0">
              <a:ln>
                <a:noFill/>
              </a:ln>
              <a:solidFill>
                <a:prstClr val="white"/>
              </a:solidFill>
              <a:effectLst/>
              <a:uLnTx/>
              <a:uFillTx/>
              <a:latin typeface="微软雅黑"/>
            </a:endParaRPr>
          </a:p>
        </p:txBody>
      </p:sp>
      <p:sp>
        <p:nvSpPr>
          <p:cNvPr id="44" name="Shape 1875">
            <a:extLst>
              <a:ext uri="{FF2B5EF4-FFF2-40B4-BE49-F238E27FC236}">
                <a16:creationId xmlns:a16="http://schemas.microsoft.com/office/drawing/2014/main" id="{39C07A75-DDBF-4D95-88D4-FAC703B11DB3}"/>
              </a:ext>
            </a:extLst>
          </p:cNvPr>
          <p:cNvSpPr/>
          <p:nvPr/>
        </p:nvSpPr>
        <p:spPr>
          <a:xfrm>
            <a:off x="10290545"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defRPr sz="3000">
                <a:solidFill>
                  <a:srgbClr val="53585F"/>
                </a:solidFill>
              </a:defRPr>
            </a:pPr>
            <a:endParaRPr sz="1500" kern="0">
              <a:solidFill>
                <a:srgbClr val="53585F"/>
              </a:solidFill>
              <a:latin typeface="Calibri" panose="020F0502020204030204"/>
              <a:ea typeface="微软雅黑"/>
              <a:sym typeface="Titillium Web"/>
            </a:endParaRPr>
          </a:p>
        </p:txBody>
      </p:sp>
      <p:sp>
        <p:nvSpPr>
          <p:cNvPr id="45" name="Shape 1876">
            <a:extLst>
              <a:ext uri="{FF2B5EF4-FFF2-40B4-BE49-F238E27FC236}">
                <a16:creationId xmlns:a16="http://schemas.microsoft.com/office/drawing/2014/main" id="{E76831F6-8704-4318-B5B0-D5B0D311324A}"/>
              </a:ext>
            </a:extLst>
          </p:cNvPr>
          <p:cNvSpPr/>
          <p:nvPr/>
        </p:nvSpPr>
        <p:spPr>
          <a:xfrm>
            <a:off x="10909110"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46" name="Page Number">
            <a:extLst>
              <a:ext uri="{FF2B5EF4-FFF2-40B4-BE49-F238E27FC236}">
                <a16:creationId xmlns:a16="http://schemas.microsoft.com/office/drawing/2014/main" id="{548BB12F-0E57-43F2-970E-EEF29A62DA34}"/>
              </a:ext>
            </a:extLst>
          </p:cNvPr>
          <p:cNvSpPr txBox="1"/>
          <p:nvPr/>
        </p:nvSpPr>
        <p:spPr>
          <a:xfrm>
            <a:off x="10997819" y="6337905"/>
            <a:ext cx="441147" cy="369332"/>
          </a:xfrm>
          <a:prstGeom prst="rect">
            <a:avLst/>
          </a:prstGeom>
          <a:noFill/>
        </p:spPr>
        <p:txBody>
          <a:bodyPr wrap="none" rtlCol="0" anchor="ctr" anchorCtr="0">
            <a:spAutoFit/>
          </a:bodyPr>
          <a:lstStyle/>
          <a:p>
            <a:pPr algn="ctr"/>
            <a:r>
              <a:rPr lang="en-US" altLang="zh-CN" dirty="0">
                <a:solidFill>
                  <a:prstClr val="white">
                    <a:lumMod val="95000"/>
                  </a:prstClr>
                </a:solidFill>
                <a:latin typeface="Arial" panose="020F0302020204030204"/>
                <a:ea typeface="微软雅黑"/>
              </a:rPr>
              <a:t>23</a:t>
            </a:r>
            <a:endParaRPr lang="en-US" dirty="0">
              <a:solidFill>
                <a:prstClr val="white">
                  <a:lumMod val="95000"/>
                </a:prstClr>
              </a:solidFill>
              <a:latin typeface="Arial" panose="020F030202020403020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75856930"/>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fill="hold" grpId="1" nodeType="withEffect">
                                  <p:stCondLst>
                                    <p:cond delay="0"/>
                                  </p:stCondLst>
                                  <p:childTnLst>
                                    <p:animMotion origin="layout" path="M 3.75E-6 2.59259E-6 L 0.03229 0.04352 " pathEditMode="relative" rAng="0" ptsTypes="AA">
                                      <p:cBhvr>
                                        <p:cTn id="9" dur="1000" spd="-100000" fill="hold"/>
                                        <p:tgtEl>
                                          <p:spTgt spid="2"/>
                                        </p:tgtEl>
                                        <p:attrNameLst>
                                          <p:attrName>ppt_x</p:attrName>
                                          <p:attrName>ppt_y</p:attrName>
                                        </p:attrNameLst>
                                      </p:cBhvr>
                                      <p:rCtr x="1615" y="2176"/>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par>
                          <p:cTn id="27" fill="hold">
                            <p:stCondLst>
                              <p:cond delay="2600"/>
                            </p:stCondLst>
                            <p:childTnLst>
                              <p:par>
                                <p:cTn id="28" presetID="2" presetClass="entr" presetSubtype="2" decel="100000"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1000" fill="hold"/>
                                        <p:tgtEl>
                                          <p:spTgt spid="42"/>
                                        </p:tgtEl>
                                        <p:attrNameLst>
                                          <p:attrName>ppt_x</p:attrName>
                                        </p:attrNameLst>
                                      </p:cBhvr>
                                      <p:tavLst>
                                        <p:tav tm="0">
                                          <p:val>
                                            <p:strVal val="1+#ppt_w/2"/>
                                          </p:val>
                                        </p:tav>
                                        <p:tav tm="100000">
                                          <p:val>
                                            <p:strVal val="#ppt_x"/>
                                          </p:val>
                                        </p:tav>
                                      </p:tavLst>
                                    </p:anim>
                                    <p:anim calcmode="lin" valueType="num">
                                      <p:cBhvr additive="base">
                                        <p:cTn id="31" dur="1000" fill="hold"/>
                                        <p:tgtEl>
                                          <p:spTgt spid="42"/>
                                        </p:tgtEl>
                                        <p:attrNameLst>
                                          <p:attrName>ppt_y</p:attrName>
                                        </p:attrNameLst>
                                      </p:cBhvr>
                                      <p:tavLst>
                                        <p:tav tm="0">
                                          <p:val>
                                            <p:strVal val="#ppt_y"/>
                                          </p:val>
                                        </p:tav>
                                        <p:tav tm="100000">
                                          <p:val>
                                            <p:strVal val="#ppt_y"/>
                                          </p:val>
                                        </p:tav>
                                      </p:tavLst>
                                    </p:anim>
                                  </p:childTnLst>
                                </p:cTn>
                              </p:par>
                            </p:childTnLst>
                          </p:cTn>
                        </p:par>
                        <p:par>
                          <p:cTn id="32" fill="hold">
                            <p:stCondLst>
                              <p:cond delay="36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2" presetClass="entr" presetSubtype="4" decel="100000" fill="hold" grpId="0" nodeType="withEffect">
                                  <p:stCondLst>
                                    <p:cond delay="6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1400" fill="hold"/>
                                        <p:tgtEl>
                                          <p:spTgt spid="44"/>
                                        </p:tgtEl>
                                        <p:attrNameLst>
                                          <p:attrName>ppt_x</p:attrName>
                                        </p:attrNameLst>
                                      </p:cBhvr>
                                      <p:tavLst>
                                        <p:tav tm="0">
                                          <p:val>
                                            <p:strVal val="#ppt_x"/>
                                          </p:val>
                                        </p:tav>
                                        <p:tav tm="100000">
                                          <p:val>
                                            <p:strVal val="#ppt_x"/>
                                          </p:val>
                                        </p:tav>
                                      </p:tavLst>
                                    </p:anim>
                                    <p:anim calcmode="lin" valueType="num">
                                      <p:cBhvr additive="base">
                                        <p:cTn id="39" dur="1400" fill="hold"/>
                                        <p:tgtEl>
                                          <p:spTgt spid="44"/>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80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1400" fill="hold"/>
                                        <p:tgtEl>
                                          <p:spTgt spid="45"/>
                                        </p:tgtEl>
                                        <p:attrNameLst>
                                          <p:attrName>ppt_x</p:attrName>
                                        </p:attrNameLst>
                                      </p:cBhvr>
                                      <p:tavLst>
                                        <p:tav tm="0">
                                          <p:val>
                                            <p:strVal val="#ppt_x"/>
                                          </p:val>
                                        </p:tav>
                                        <p:tav tm="100000">
                                          <p:val>
                                            <p:strVal val="#ppt_x"/>
                                          </p:val>
                                        </p:tav>
                                      </p:tavLst>
                                    </p:anim>
                                    <p:anim calcmode="lin" valueType="num">
                                      <p:cBhvr additive="base">
                                        <p:cTn id="43" dur="14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7" grpId="0" animBg="1"/>
      <p:bldP spid="38" grpId="0" animBg="1"/>
      <p:bldP spid="39" grpId="0" animBg="1"/>
      <p:bldP spid="40" grpId="0" animBg="1"/>
      <p:bldP spid="41" grpId="0"/>
      <p:bldP spid="42" grpId="0" animBg="1"/>
      <p:bldP spid="44" grpId="0" animBg="1"/>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a:extLst>
              <a:ext uri="{FF2B5EF4-FFF2-40B4-BE49-F238E27FC236}">
                <a16:creationId xmlns:a16="http://schemas.microsoft.com/office/drawing/2014/main" id="{5363C61D-54FB-4642-83BD-BA2EC6A517C1}"/>
              </a:ext>
            </a:extLst>
          </p:cNvPr>
          <p:cNvGrpSpPr/>
          <p:nvPr/>
        </p:nvGrpSpPr>
        <p:grpSpPr bwMode="auto">
          <a:xfrm>
            <a:off x="1030514" y="1054373"/>
            <a:ext cx="10093779" cy="5196091"/>
            <a:chOff x="1595440" y="968375"/>
            <a:chExt cx="5953124" cy="4921250"/>
          </a:xfrm>
          <a:solidFill>
            <a:srgbClr val="119ABC"/>
          </a:solidFill>
          <a:effectLst>
            <a:outerShdw blurRad="152400" dist="558800" dir="4020000" algn="ctr" rotWithShape="0">
              <a:srgbClr val="ACC2CB">
                <a:alpha val="49000"/>
              </a:srgbClr>
            </a:outerShdw>
          </a:effectLst>
          <a:scene3d>
            <a:camera prst="orthographicFront">
              <a:rot lat="18450000" lon="132000" rev="21318000"/>
            </a:camera>
            <a:lightRig rig="balanced" dir="t"/>
          </a:scene3d>
        </p:grpSpPr>
        <p:sp>
          <p:nvSpPr>
            <p:cNvPr id="111" name="内蒙古">
              <a:extLst>
                <a:ext uri="{FF2B5EF4-FFF2-40B4-BE49-F238E27FC236}">
                  <a16:creationId xmlns:a16="http://schemas.microsoft.com/office/drawing/2014/main" id="{F0409873-C5D1-4313-AEF9-4E36C682DCAB}"/>
                </a:ext>
              </a:extLst>
            </p:cNvPr>
            <p:cNvSpPr/>
            <p:nvPr/>
          </p:nvSpPr>
          <p:spPr bwMode="auto">
            <a:xfrm>
              <a:off x="4095752" y="1023939"/>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12" name="甘肃">
              <a:extLst>
                <a:ext uri="{FF2B5EF4-FFF2-40B4-BE49-F238E27FC236}">
                  <a16:creationId xmlns:a16="http://schemas.microsoft.com/office/drawing/2014/main" id="{21839C33-EB12-4F2D-9EAA-88B67B591F44}"/>
                </a:ext>
              </a:extLst>
            </p:cNvPr>
            <p:cNvSpPr/>
            <p:nvPr/>
          </p:nvSpPr>
          <p:spPr bwMode="auto">
            <a:xfrm>
              <a:off x="3594101"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13" name="宁夏">
              <a:extLst>
                <a:ext uri="{FF2B5EF4-FFF2-40B4-BE49-F238E27FC236}">
                  <a16:creationId xmlns:a16="http://schemas.microsoft.com/office/drawing/2014/main" id="{3AC14C0B-6534-4067-9E86-7A0B253C69A2}"/>
                </a:ext>
              </a:extLst>
            </p:cNvPr>
            <p:cNvSpPr/>
            <p:nvPr/>
          </p:nvSpPr>
          <p:spPr bwMode="auto">
            <a:xfrm>
              <a:off x="4778377" y="3019424"/>
              <a:ext cx="336549" cy="555626"/>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14" name="新疆">
              <a:extLst>
                <a:ext uri="{FF2B5EF4-FFF2-40B4-BE49-F238E27FC236}">
                  <a16:creationId xmlns:a16="http://schemas.microsoft.com/office/drawing/2014/main" id="{6575B223-F616-46F1-97CD-B663F3257A05}"/>
                </a:ext>
              </a:extLst>
            </p:cNvPr>
            <p:cNvSpPr/>
            <p:nvPr/>
          </p:nvSpPr>
          <p:spPr bwMode="auto">
            <a:xfrm>
              <a:off x="1595440" y="1557338"/>
              <a:ext cx="2382837" cy="1801813"/>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w="12700" cap="flat" cmpd="sng" algn="ctr">
              <a:noFill/>
              <a:prstDash val="solid"/>
              <a:miter lim="800000"/>
            </a:ln>
            <a:effectLst>
              <a:outerShdw blurRad="190500" dist="63500" dir="8100000" algn="tr" rotWithShape="0">
                <a:srgbClr val="DEE9E6">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15" name="青海">
              <a:extLst>
                <a:ext uri="{FF2B5EF4-FFF2-40B4-BE49-F238E27FC236}">
                  <a16:creationId xmlns:a16="http://schemas.microsoft.com/office/drawing/2014/main" id="{722A1980-7DF6-4111-BCD2-124ACEB01F1F}"/>
                </a:ext>
              </a:extLst>
            </p:cNvPr>
            <p:cNvSpPr/>
            <p:nvPr/>
          </p:nvSpPr>
          <p:spPr bwMode="auto">
            <a:xfrm>
              <a:off x="3141664" y="2971801"/>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16" name="四川">
              <a:extLst>
                <a:ext uri="{FF2B5EF4-FFF2-40B4-BE49-F238E27FC236}">
                  <a16:creationId xmlns:a16="http://schemas.microsoft.com/office/drawing/2014/main" id="{F9F40738-2693-4658-B0A2-3BA62E60A991}"/>
                </a:ext>
              </a:extLst>
            </p:cNvPr>
            <p:cNvSpPr/>
            <p:nvPr/>
          </p:nvSpPr>
          <p:spPr bwMode="auto">
            <a:xfrm>
              <a:off x="3992564" y="3717926"/>
              <a:ext cx="1282700" cy="1125539"/>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17" name="西藏">
              <a:extLst>
                <a:ext uri="{FF2B5EF4-FFF2-40B4-BE49-F238E27FC236}">
                  <a16:creationId xmlns:a16="http://schemas.microsoft.com/office/drawing/2014/main" id="{57FEDCC3-F6AB-442F-9F75-D6C575BCBFF8}"/>
                </a:ext>
              </a:extLst>
            </p:cNvPr>
            <p:cNvSpPr/>
            <p:nvPr/>
          </p:nvSpPr>
          <p:spPr bwMode="auto">
            <a:xfrm>
              <a:off x="1862139" y="3260725"/>
              <a:ext cx="2295524"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18" name="云南">
              <a:extLst>
                <a:ext uri="{FF2B5EF4-FFF2-40B4-BE49-F238E27FC236}">
                  <a16:creationId xmlns:a16="http://schemas.microsoft.com/office/drawing/2014/main" id="{D0577D1A-473A-45B7-95B2-DA2807E3BC1C}"/>
                </a:ext>
              </a:extLst>
            </p:cNvPr>
            <p:cNvSpPr/>
            <p:nvPr/>
          </p:nvSpPr>
          <p:spPr bwMode="auto">
            <a:xfrm>
              <a:off x="3952876" y="4422776"/>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19" name="贵州">
              <a:extLst>
                <a:ext uri="{FF2B5EF4-FFF2-40B4-BE49-F238E27FC236}">
                  <a16:creationId xmlns:a16="http://schemas.microsoft.com/office/drawing/2014/main" id="{D5EAE6B9-5F2A-4479-99E9-980CB96F4F83}"/>
                </a:ext>
              </a:extLst>
            </p:cNvPr>
            <p:cNvSpPr/>
            <p:nvPr/>
          </p:nvSpPr>
          <p:spPr bwMode="auto">
            <a:xfrm>
              <a:off x="4697414" y="4408489"/>
              <a:ext cx="701674" cy="608011"/>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20" name="广西">
              <a:extLst>
                <a:ext uri="{FF2B5EF4-FFF2-40B4-BE49-F238E27FC236}">
                  <a16:creationId xmlns:a16="http://schemas.microsoft.com/office/drawing/2014/main" id="{4E809E58-0194-4C12-98A8-3BCA192B5447}"/>
                </a:ext>
              </a:extLst>
            </p:cNvPr>
            <p:cNvSpPr/>
            <p:nvPr/>
          </p:nvSpPr>
          <p:spPr bwMode="auto">
            <a:xfrm>
              <a:off x="4811716" y="4781550"/>
              <a:ext cx="917575" cy="698501"/>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21" name="重庆">
              <a:extLst>
                <a:ext uri="{FF2B5EF4-FFF2-40B4-BE49-F238E27FC236}">
                  <a16:creationId xmlns:a16="http://schemas.microsoft.com/office/drawing/2014/main" id="{13443606-E19E-41A8-BD8A-189DE26AD551}"/>
                </a:ext>
              </a:extLst>
            </p:cNvPr>
            <p:cNvSpPr/>
            <p:nvPr/>
          </p:nvSpPr>
          <p:spPr bwMode="auto">
            <a:xfrm>
              <a:off x="4938716" y="4013201"/>
              <a:ext cx="519112" cy="527051"/>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22" name="陕西">
              <a:extLst>
                <a:ext uri="{FF2B5EF4-FFF2-40B4-BE49-F238E27FC236}">
                  <a16:creationId xmlns:a16="http://schemas.microsoft.com/office/drawing/2014/main" id="{B61063B7-100C-4E40-91F4-8AB7C6A07E3D}"/>
                </a:ext>
              </a:extLst>
            </p:cNvPr>
            <p:cNvSpPr/>
            <p:nvPr/>
          </p:nvSpPr>
          <p:spPr bwMode="auto">
            <a:xfrm>
              <a:off x="4938715" y="2990850"/>
              <a:ext cx="592138" cy="1055689"/>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23" name="山西">
              <a:extLst>
                <a:ext uri="{FF2B5EF4-FFF2-40B4-BE49-F238E27FC236}">
                  <a16:creationId xmlns:a16="http://schemas.microsoft.com/office/drawing/2014/main" id="{9C3E97E6-F112-4273-B3B9-CA47661DCA4A}"/>
                </a:ext>
              </a:extLst>
            </p:cNvPr>
            <p:cNvSpPr/>
            <p:nvPr/>
          </p:nvSpPr>
          <p:spPr bwMode="auto">
            <a:xfrm>
              <a:off x="5451478" y="2792414"/>
              <a:ext cx="393699" cy="866774"/>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24" name="湖南">
              <a:extLst>
                <a:ext uri="{FF2B5EF4-FFF2-40B4-BE49-F238E27FC236}">
                  <a16:creationId xmlns:a16="http://schemas.microsoft.com/office/drawing/2014/main" id="{79DF3AB3-5EDD-4ACD-B6BC-ACA931DD3DEC}"/>
                </a:ext>
              </a:extLst>
            </p:cNvPr>
            <p:cNvSpPr/>
            <p:nvPr/>
          </p:nvSpPr>
          <p:spPr bwMode="auto">
            <a:xfrm>
              <a:off x="5348290" y="4270376"/>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25" name="湖北">
              <a:extLst>
                <a:ext uri="{FF2B5EF4-FFF2-40B4-BE49-F238E27FC236}">
                  <a16:creationId xmlns:a16="http://schemas.microsoft.com/office/drawing/2014/main" id="{0028EE2B-93FE-43ED-9E15-3E4C42927A8F}"/>
                </a:ext>
              </a:extLst>
            </p:cNvPr>
            <p:cNvSpPr/>
            <p:nvPr/>
          </p:nvSpPr>
          <p:spPr bwMode="auto">
            <a:xfrm>
              <a:off x="5275265" y="3849688"/>
              <a:ext cx="892176"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26" name="广东">
              <a:extLst>
                <a:ext uri="{FF2B5EF4-FFF2-40B4-BE49-F238E27FC236}">
                  <a16:creationId xmlns:a16="http://schemas.microsoft.com/office/drawing/2014/main" id="{E1A8F07C-7CE4-428B-AF30-B7C45C78D03D}"/>
                </a:ext>
              </a:extLst>
            </p:cNvPr>
            <p:cNvSpPr/>
            <p:nvPr/>
          </p:nvSpPr>
          <p:spPr bwMode="auto">
            <a:xfrm>
              <a:off x="5472115" y="4876802"/>
              <a:ext cx="928687" cy="735012"/>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27" name="江西">
              <a:extLst>
                <a:ext uri="{FF2B5EF4-FFF2-40B4-BE49-F238E27FC236}">
                  <a16:creationId xmlns:a16="http://schemas.microsoft.com/office/drawing/2014/main" id="{A7B10CF2-5D70-48E2-A2C8-9CCF388C4EE7}"/>
                </a:ext>
              </a:extLst>
            </p:cNvPr>
            <p:cNvSpPr/>
            <p:nvPr/>
          </p:nvSpPr>
          <p:spPr bwMode="auto">
            <a:xfrm>
              <a:off x="5911853" y="4240214"/>
              <a:ext cx="555626" cy="757238"/>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28" name="福建">
              <a:extLst>
                <a:ext uri="{FF2B5EF4-FFF2-40B4-BE49-F238E27FC236}">
                  <a16:creationId xmlns:a16="http://schemas.microsoft.com/office/drawing/2014/main" id="{9F5B5880-18E4-4256-A64F-2DC78A92467B}"/>
                </a:ext>
              </a:extLst>
            </p:cNvPr>
            <p:cNvSpPr/>
            <p:nvPr/>
          </p:nvSpPr>
          <p:spPr bwMode="auto">
            <a:xfrm>
              <a:off x="6200777" y="4441826"/>
              <a:ext cx="514350" cy="628651"/>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29" name="浙江">
              <a:extLst>
                <a:ext uri="{FF2B5EF4-FFF2-40B4-BE49-F238E27FC236}">
                  <a16:creationId xmlns:a16="http://schemas.microsoft.com/office/drawing/2014/main" id="{AC294D9C-DEBD-4211-91BD-2ACDBC1EBF08}"/>
                </a:ext>
              </a:extLst>
            </p:cNvPr>
            <p:cNvSpPr/>
            <p:nvPr/>
          </p:nvSpPr>
          <p:spPr bwMode="auto">
            <a:xfrm>
              <a:off x="6430965" y="4043364"/>
              <a:ext cx="441326"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30" name="安徽">
              <a:extLst>
                <a:ext uri="{FF2B5EF4-FFF2-40B4-BE49-F238E27FC236}">
                  <a16:creationId xmlns:a16="http://schemas.microsoft.com/office/drawing/2014/main" id="{768C1494-354A-4B5A-A48E-8156CAA697EB}"/>
                </a:ext>
              </a:extLst>
            </p:cNvPr>
            <p:cNvSpPr/>
            <p:nvPr/>
          </p:nvSpPr>
          <p:spPr bwMode="auto">
            <a:xfrm>
              <a:off x="5999166" y="3600450"/>
              <a:ext cx="558801"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31" name="天津">
              <a:extLst>
                <a:ext uri="{FF2B5EF4-FFF2-40B4-BE49-F238E27FC236}">
                  <a16:creationId xmlns:a16="http://schemas.microsoft.com/office/drawing/2014/main" id="{48562654-78EB-41FD-81EE-2D2DE1391901}"/>
                </a:ext>
              </a:extLst>
            </p:cNvPr>
            <p:cNvSpPr/>
            <p:nvPr/>
          </p:nvSpPr>
          <p:spPr bwMode="auto">
            <a:xfrm>
              <a:off x="6108703" y="2811463"/>
              <a:ext cx="146049" cy="211136"/>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32" name="北京">
              <a:extLst>
                <a:ext uri="{FF2B5EF4-FFF2-40B4-BE49-F238E27FC236}">
                  <a16:creationId xmlns:a16="http://schemas.microsoft.com/office/drawing/2014/main" id="{08BEF42A-EFEA-423B-BA7C-0B5CC12FB7D0}"/>
                </a:ext>
              </a:extLst>
            </p:cNvPr>
            <p:cNvSpPr/>
            <p:nvPr/>
          </p:nvSpPr>
          <p:spPr bwMode="auto">
            <a:xfrm>
              <a:off x="5962652" y="2716214"/>
              <a:ext cx="193675" cy="207961"/>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33" name="辽宁">
              <a:extLst>
                <a:ext uri="{FF2B5EF4-FFF2-40B4-BE49-F238E27FC236}">
                  <a16:creationId xmlns:a16="http://schemas.microsoft.com/office/drawing/2014/main" id="{F87980D8-0401-477D-9E88-539C576AFE47}"/>
                </a:ext>
              </a:extLst>
            </p:cNvPr>
            <p:cNvSpPr/>
            <p:nvPr/>
          </p:nvSpPr>
          <p:spPr bwMode="auto">
            <a:xfrm>
              <a:off x="6291265"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34" name="吉林">
              <a:extLst>
                <a:ext uri="{FF2B5EF4-FFF2-40B4-BE49-F238E27FC236}">
                  <a16:creationId xmlns:a16="http://schemas.microsoft.com/office/drawing/2014/main" id="{73582021-CCCE-4401-8798-0690923582CC}"/>
                </a:ext>
              </a:extLst>
            </p:cNvPr>
            <p:cNvSpPr/>
            <p:nvPr/>
          </p:nvSpPr>
          <p:spPr bwMode="auto">
            <a:xfrm>
              <a:off x="6445252" y="1908175"/>
              <a:ext cx="979488" cy="665164"/>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35" name="黑龙江">
              <a:extLst>
                <a:ext uri="{FF2B5EF4-FFF2-40B4-BE49-F238E27FC236}">
                  <a16:creationId xmlns:a16="http://schemas.microsoft.com/office/drawing/2014/main" id="{A8573ECC-123B-4658-9526-4F38F06D4D9A}"/>
                </a:ext>
              </a:extLst>
            </p:cNvPr>
            <p:cNvSpPr/>
            <p:nvPr/>
          </p:nvSpPr>
          <p:spPr bwMode="auto">
            <a:xfrm>
              <a:off x="6237289"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36" name="山东">
              <a:extLst>
                <a:ext uri="{FF2B5EF4-FFF2-40B4-BE49-F238E27FC236}">
                  <a16:creationId xmlns:a16="http://schemas.microsoft.com/office/drawing/2014/main" id="{68CCAC70-1D8B-4E26-8D32-B56A62438FA3}"/>
                </a:ext>
              </a:extLst>
            </p:cNvPr>
            <p:cNvSpPr/>
            <p:nvPr/>
          </p:nvSpPr>
          <p:spPr bwMode="auto">
            <a:xfrm>
              <a:off x="5976938" y="3106738"/>
              <a:ext cx="793751" cy="498474"/>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37" name="上海">
              <a:extLst>
                <a:ext uri="{FF2B5EF4-FFF2-40B4-BE49-F238E27FC236}">
                  <a16:creationId xmlns:a16="http://schemas.microsoft.com/office/drawing/2014/main" id="{B2460399-EA7E-4D99-82E6-C6CAB7F0FB99}"/>
                </a:ext>
              </a:extLst>
            </p:cNvPr>
            <p:cNvSpPr/>
            <p:nvPr/>
          </p:nvSpPr>
          <p:spPr bwMode="auto">
            <a:xfrm>
              <a:off x="6718301" y="3933826"/>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w="12700" cap="flat" cmpd="sng" algn="ctr">
              <a:noFill/>
              <a:prstDash val="solid"/>
              <a:miter lim="800000"/>
            </a:ln>
            <a:effectLst>
              <a:outerShdw blurRad="190500" dist="63500" dir="8100000" algn="tr" rotWithShape="0">
                <a:srgbClr val="FF0066">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38" name="江苏">
              <a:extLst>
                <a:ext uri="{FF2B5EF4-FFF2-40B4-BE49-F238E27FC236}">
                  <a16:creationId xmlns:a16="http://schemas.microsoft.com/office/drawing/2014/main" id="{43962934-C783-4B6E-9C0F-8ED66DC53451}"/>
                </a:ext>
              </a:extLst>
            </p:cNvPr>
            <p:cNvSpPr/>
            <p:nvPr/>
          </p:nvSpPr>
          <p:spPr bwMode="auto">
            <a:xfrm>
              <a:off x="6137276" y="3513139"/>
              <a:ext cx="692149"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39" name="河北">
              <a:extLst>
                <a:ext uri="{FF2B5EF4-FFF2-40B4-BE49-F238E27FC236}">
                  <a16:creationId xmlns:a16="http://schemas.microsoft.com/office/drawing/2014/main" id="{5B27CC3E-4F44-4AC5-B650-07BAB47F7E0E}"/>
                </a:ext>
              </a:extLst>
            </p:cNvPr>
            <p:cNvSpPr/>
            <p:nvPr/>
          </p:nvSpPr>
          <p:spPr bwMode="auto">
            <a:xfrm>
              <a:off x="5776913" y="2492377"/>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40" name="河南">
              <a:extLst>
                <a:ext uri="{FF2B5EF4-FFF2-40B4-BE49-F238E27FC236}">
                  <a16:creationId xmlns:a16="http://schemas.microsoft.com/office/drawing/2014/main" id="{F6E47FEB-57AA-4468-A7D0-55F94D5954B5}"/>
                </a:ext>
              </a:extLst>
            </p:cNvPr>
            <p:cNvSpPr/>
            <p:nvPr/>
          </p:nvSpPr>
          <p:spPr bwMode="auto">
            <a:xfrm>
              <a:off x="5483225" y="3373440"/>
              <a:ext cx="676276"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41" name="台湾">
              <a:extLst>
                <a:ext uri="{FF2B5EF4-FFF2-40B4-BE49-F238E27FC236}">
                  <a16:creationId xmlns:a16="http://schemas.microsoft.com/office/drawing/2014/main" id="{7C513D86-B7FC-4E42-9AA5-4BC96C52B6AF}"/>
                </a:ext>
              </a:extLst>
            </p:cNvPr>
            <p:cNvSpPr/>
            <p:nvPr/>
          </p:nvSpPr>
          <p:spPr bwMode="auto">
            <a:xfrm>
              <a:off x="6754814"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w="12700" cap="flat" cmpd="sng" algn="ctr">
              <a:noFill/>
              <a:prstDash val="solid"/>
              <a:miter lim="800000"/>
            </a:ln>
            <a:effectLst>
              <a:outerShdw blurRad="190500" dist="63500" dir="8100000" algn="tr" rotWithShape="0">
                <a:srgbClr val="ACC2CB">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sp>
          <p:nvSpPr>
            <p:cNvPr id="142" name="海南">
              <a:extLst>
                <a:ext uri="{FF2B5EF4-FFF2-40B4-BE49-F238E27FC236}">
                  <a16:creationId xmlns:a16="http://schemas.microsoft.com/office/drawing/2014/main" id="{DE032846-0DC6-4A36-BE0F-5F25F3861E9F}"/>
                </a:ext>
              </a:extLst>
            </p:cNvPr>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w="12700" cap="flat" cmpd="sng" algn="ctr">
              <a:noFill/>
              <a:prstDash val="solid"/>
              <a:miter lim="800000"/>
            </a:ln>
            <a:effectLst>
              <a:outerShdw blurRad="190500" dist="63500" dir="8100000" algn="tr" rotWithShape="0">
                <a:srgbClr val="DEE9E6">
                  <a:alpha val="20000"/>
                </a:srgbClr>
              </a:outerShdw>
            </a:effectLst>
            <a:extLst>
              <a:ext uri="{91240B29-F687-4F45-9708-019B960494DF}">
                <a14:hiddenLine xmlns:a14="http://schemas.microsoft.com/office/drawing/2010/main" w="9525">
                  <a:solidFill>
                    <a:srgbClr val="000000"/>
                  </a:solidFill>
                  <a:round/>
                </a14:hiddenLine>
              </a:ext>
            </a:extLst>
          </p:spPr>
          <p:txBody>
            <a:bodyPr rtlCol="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ea"/>
                <a:sym typeface="华文细黑" panose="02010600040101010101" pitchFamily="2" charset="-122"/>
              </a:endParaRPr>
            </a:p>
          </p:txBody>
        </p:sp>
      </p:grpSp>
      <p:grpSp>
        <p:nvGrpSpPr>
          <p:cNvPr id="143" name="组合 142">
            <a:extLst>
              <a:ext uri="{FF2B5EF4-FFF2-40B4-BE49-F238E27FC236}">
                <a16:creationId xmlns:a16="http://schemas.microsoft.com/office/drawing/2014/main" id="{60EEBE48-0141-484A-BFEC-BAF234DA8308}"/>
              </a:ext>
            </a:extLst>
          </p:cNvPr>
          <p:cNvGrpSpPr/>
          <p:nvPr/>
        </p:nvGrpSpPr>
        <p:grpSpPr>
          <a:xfrm>
            <a:off x="8554341" y="4010828"/>
            <a:ext cx="565867" cy="565867"/>
            <a:chOff x="3277524" y="2714038"/>
            <a:chExt cx="1140015" cy="1140015"/>
          </a:xfrm>
          <a:scene3d>
            <a:camera prst="isometricOffAxis2Top"/>
            <a:lightRig rig="threePt" dir="t"/>
          </a:scene3d>
        </p:grpSpPr>
        <p:sp>
          <p:nvSpPr>
            <p:cNvPr id="144" name="椭圆 143">
              <a:extLst>
                <a:ext uri="{FF2B5EF4-FFF2-40B4-BE49-F238E27FC236}">
                  <a16:creationId xmlns:a16="http://schemas.microsoft.com/office/drawing/2014/main" id="{4333FCAC-B3DF-4259-A1EB-4C6225F8E595}"/>
                </a:ext>
              </a:extLst>
            </p:cNvPr>
            <p:cNvSpPr/>
            <p:nvPr/>
          </p:nvSpPr>
          <p:spPr>
            <a:xfrm>
              <a:off x="3277524" y="2714038"/>
              <a:ext cx="1140015" cy="1140015"/>
            </a:xfrm>
            <a:prstGeom prst="ellipse">
              <a:avLst/>
            </a:prstGeom>
            <a:noFill/>
            <a:ln w="28575">
              <a:solidFill>
                <a:sysClr val="window" lastClr="FFFFFF"/>
              </a:solidFill>
            </a:ln>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145" name="椭圆 144">
              <a:extLst>
                <a:ext uri="{FF2B5EF4-FFF2-40B4-BE49-F238E27FC236}">
                  <a16:creationId xmlns:a16="http://schemas.microsoft.com/office/drawing/2014/main" id="{48EB204B-3519-423A-845F-D31F8053C8CF}"/>
                </a:ext>
              </a:extLst>
            </p:cNvPr>
            <p:cNvSpPr/>
            <p:nvPr/>
          </p:nvSpPr>
          <p:spPr>
            <a:xfrm>
              <a:off x="3338118" y="2774632"/>
              <a:ext cx="1018827" cy="1018827"/>
            </a:xfrm>
            <a:prstGeom prst="ellipse">
              <a:avLst/>
            </a:prstGeom>
            <a:solidFill>
              <a:srgbClr val="DEE9E6">
                <a:alpha val="72000"/>
              </a:srgbClr>
            </a:solidFill>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146" name="Rectangle 8">
            <a:extLst>
              <a:ext uri="{FF2B5EF4-FFF2-40B4-BE49-F238E27FC236}">
                <a16:creationId xmlns:a16="http://schemas.microsoft.com/office/drawing/2014/main" id="{84EDE51E-8BDB-49E8-B0B8-38D83CE54BE9}"/>
              </a:ext>
            </a:extLst>
          </p:cNvPr>
          <p:cNvSpPr/>
          <p:nvPr/>
        </p:nvSpPr>
        <p:spPr>
          <a:xfrm>
            <a:off x="8202197" y="4323112"/>
            <a:ext cx="1271714" cy="307777"/>
          </a:xfrm>
          <a:prstGeom prst="rect">
            <a:avLst/>
          </a:prstGeom>
          <a:noFill/>
        </p:spPr>
        <p:txBody>
          <a:bodyPr wrap="square" rtlCol="0">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rPr>
              <a:t>Hangzhou</a:t>
            </a:r>
            <a:endParaRPr kumimoji="0" lang="zh-CN"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endParaRPr>
          </a:p>
        </p:txBody>
      </p:sp>
      <p:grpSp>
        <p:nvGrpSpPr>
          <p:cNvPr id="147" name="组合 146">
            <a:extLst>
              <a:ext uri="{FF2B5EF4-FFF2-40B4-BE49-F238E27FC236}">
                <a16:creationId xmlns:a16="http://schemas.microsoft.com/office/drawing/2014/main" id="{6E38D30F-E529-4A76-9C51-646CF185BAF2}"/>
              </a:ext>
            </a:extLst>
          </p:cNvPr>
          <p:cNvGrpSpPr/>
          <p:nvPr/>
        </p:nvGrpSpPr>
        <p:grpSpPr>
          <a:xfrm>
            <a:off x="5487274" y="3174637"/>
            <a:ext cx="3349999" cy="1242892"/>
            <a:chOff x="5139730" y="3653608"/>
            <a:chExt cx="3349999" cy="1242892"/>
          </a:xfrm>
        </p:grpSpPr>
        <p:grpSp>
          <p:nvGrpSpPr>
            <p:cNvPr id="148" name="组合 147">
              <a:extLst>
                <a:ext uri="{FF2B5EF4-FFF2-40B4-BE49-F238E27FC236}">
                  <a16:creationId xmlns:a16="http://schemas.microsoft.com/office/drawing/2014/main" id="{FA438367-9EEA-4CEC-B873-83C86E27A264}"/>
                </a:ext>
              </a:extLst>
            </p:cNvPr>
            <p:cNvGrpSpPr/>
            <p:nvPr/>
          </p:nvGrpSpPr>
          <p:grpSpPr>
            <a:xfrm>
              <a:off x="5605377" y="4373647"/>
              <a:ext cx="522853" cy="522853"/>
              <a:chOff x="3277524" y="2714038"/>
              <a:chExt cx="1140015" cy="1140015"/>
            </a:xfrm>
            <a:scene3d>
              <a:camera prst="isometricOffAxis2Top"/>
              <a:lightRig rig="threePt" dir="t"/>
            </a:scene3d>
          </p:grpSpPr>
          <p:sp>
            <p:nvSpPr>
              <p:cNvPr id="151" name="椭圆 150">
                <a:extLst>
                  <a:ext uri="{FF2B5EF4-FFF2-40B4-BE49-F238E27FC236}">
                    <a16:creationId xmlns:a16="http://schemas.microsoft.com/office/drawing/2014/main" id="{279055AD-BD01-45B9-9517-1C72AA514F96}"/>
                  </a:ext>
                </a:extLst>
              </p:cNvPr>
              <p:cNvSpPr/>
              <p:nvPr/>
            </p:nvSpPr>
            <p:spPr>
              <a:xfrm>
                <a:off x="3277524" y="2714038"/>
                <a:ext cx="1140015" cy="1140015"/>
              </a:xfrm>
              <a:prstGeom prst="ellipse">
                <a:avLst/>
              </a:prstGeom>
              <a:noFill/>
              <a:ln w="28575">
                <a:solidFill>
                  <a:sysClr val="window" lastClr="FFFFFF"/>
                </a:solidFill>
              </a:ln>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152" name="椭圆 151">
                <a:extLst>
                  <a:ext uri="{FF2B5EF4-FFF2-40B4-BE49-F238E27FC236}">
                    <a16:creationId xmlns:a16="http://schemas.microsoft.com/office/drawing/2014/main" id="{8147E0D4-7190-4317-88D8-EE73CFFAF638}"/>
                  </a:ext>
                </a:extLst>
              </p:cNvPr>
              <p:cNvSpPr/>
              <p:nvPr/>
            </p:nvSpPr>
            <p:spPr>
              <a:xfrm>
                <a:off x="3338118" y="2774632"/>
                <a:ext cx="1018827" cy="1018827"/>
              </a:xfrm>
              <a:prstGeom prst="ellipse">
                <a:avLst/>
              </a:prstGeom>
              <a:solidFill>
                <a:srgbClr val="DEE9E6">
                  <a:alpha val="72000"/>
                </a:srgbClr>
              </a:solidFill>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149" name="Rectangle 8">
              <a:extLst>
                <a:ext uri="{FF2B5EF4-FFF2-40B4-BE49-F238E27FC236}">
                  <a16:creationId xmlns:a16="http://schemas.microsoft.com/office/drawing/2014/main" id="{E7681983-9F70-4BD9-804E-B8AFF9A2D248}"/>
                </a:ext>
              </a:extLst>
            </p:cNvPr>
            <p:cNvSpPr/>
            <p:nvPr/>
          </p:nvSpPr>
          <p:spPr>
            <a:xfrm>
              <a:off x="5139730" y="4193207"/>
              <a:ext cx="1130736" cy="307777"/>
            </a:xfrm>
            <a:prstGeom prst="rect">
              <a:avLst/>
            </a:prstGeom>
            <a:noFill/>
          </p:spPr>
          <p:txBody>
            <a:bodyPr wrap="square" rtlCol="0">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rPr>
                <a:t>Chengdu</a:t>
              </a:r>
              <a:endParaRPr kumimoji="0" lang="zh-CN"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endParaRPr>
            </a:p>
          </p:txBody>
        </p:sp>
        <p:sp>
          <p:nvSpPr>
            <p:cNvPr id="150" name="弧形 142">
              <a:extLst>
                <a:ext uri="{FF2B5EF4-FFF2-40B4-BE49-F238E27FC236}">
                  <a16:creationId xmlns:a16="http://schemas.microsoft.com/office/drawing/2014/main" id="{CEC6947C-BE50-4C73-ADD8-9F7D67D4CC9F}"/>
                </a:ext>
              </a:extLst>
            </p:cNvPr>
            <p:cNvSpPr/>
            <p:nvPr/>
          </p:nvSpPr>
          <p:spPr>
            <a:xfrm>
              <a:off x="5915091" y="3653608"/>
              <a:ext cx="2574638" cy="1099226"/>
            </a:xfrm>
            <a:custGeom>
              <a:avLst/>
              <a:gdLst>
                <a:gd name="connsiteX0" fmla="*/ 1128198 w 2256396"/>
                <a:gd name="connsiteY0" fmla="*/ 0 h 179658"/>
                <a:gd name="connsiteX1" fmla="*/ 2256396 w 2256396"/>
                <a:gd name="connsiteY1" fmla="*/ 89829 h 179658"/>
                <a:gd name="connsiteX2" fmla="*/ 1128198 w 2256396"/>
                <a:gd name="connsiteY2" fmla="*/ 89829 h 179658"/>
                <a:gd name="connsiteX3" fmla="*/ 1128198 w 2256396"/>
                <a:gd name="connsiteY3" fmla="*/ 0 h 179658"/>
                <a:gd name="connsiteX0" fmla="*/ 1128198 w 2256396"/>
                <a:gd name="connsiteY0" fmla="*/ 0 h 179658"/>
                <a:gd name="connsiteX1" fmla="*/ 2256396 w 2256396"/>
                <a:gd name="connsiteY1" fmla="*/ 89829 h 179658"/>
                <a:gd name="connsiteX0" fmla="*/ 0 w 1128198"/>
                <a:gd name="connsiteY0" fmla="*/ 0 h 89829"/>
                <a:gd name="connsiteX1" fmla="*/ 1128198 w 1128198"/>
                <a:gd name="connsiteY1" fmla="*/ 89829 h 89829"/>
                <a:gd name="connsiteX2" fmla="*/ 0 w 1128198"/>
                <a:gd name="connsiteY2" fmla="*/ 89829 h 89829"/>
                <a:gd name="connsiteX3" fmla="*/ 0 w 1128198"/>
                <a:gd name="connsiteY3" fmla="*/ 0 h 89829"/>
                <a:gd name="connsiteX0" fmla="*/ 0 w 1128198"/>
                <a:gd name="connsiteY0" fmla="*/ 0 h 89829"/>
                <a:gd name="connsiteX1" fmla="*/ 1128198 w 1128198"/>
                <a:gd name="connsiteY1" fmla="*/ 89829 h 89829"/>
                <a:gd name="connsiteX0" fmla="*/ 1181100 w 2309298"/>
                <a:gd name="connsiteY0" fmla="*/ 0 h 89829"/>
                <a:gd name="connsiteX1" fmla="*/ 2309298 w 2309298"/>
                <a:gd name="connsiteY1" fmla="*/ 89829 h 89829"/>
                <a:gd name="connsiteX2" fmla="*/ 1181100 w 2309298"/>
                <a:gd name="connsiteY2" fmla="*/ 89829 h 89829"/>
                <a:gd name="connsiteX3" fmla="*/ 1181100 w 2309298"/>
                <a:gd name="connsiteY3" fmla="*/ 0 h 89829"/>
                <a:gd name="connsiteX0" fmla="*/ 0 w 2309298"/>
                <a:gd name="connsiteY0" fmla="*/ 45244 h 89829"/>
                <a:gd name="connsiteX1" fmla="*/ 2309298 w 2309298"/>
                <a:gd name="connsiteY1" fmla="*/ 89829 h 89829"/>
                <a:gd name="connsiteX0" fmla="*/ 1181100 w 2309298"/>
                <a:gd name="connsiteY0" fmla="*/ 295015 h 384844"/>
                <a:gd name="connsiteX1" fmla="*/ 2309298 w 2309298"/>
                <a:gd name="connsiteY1" fmla="*/ 384844 h 384844"/>
                <a:gd name="connsiteX2" fmla="*/ 1181100 w 2309298"/>
                <a:gd name="connsiteY2" fmla="*/ 384844 h 384844"/>
                <a:gd name="connsiteX3" fmla="*/ 1181100 w 2309298"/>
                <a:gd name="connsiteY3" fmla="*/ 295015 h 384844"/>
                <a:gd name="connsiteX0" fmla="*/ 0 w 2309298"/>
                <a:gd name="connsiteY0" fmla="*/ 340259 h 384844"/>
                <a:gd name="connsiteX1" fmla="*/ 2309298 w 2309298"/>
                <a:gd name="connsiteY1" fmla="*/ 384844 h 384844"/>
                <a:gd name="connsiteX0" fmla="*/ 1181100 w 2309298"/>
                <a:gd name="connsiteY0" fmla="*/ 273788 h 451723"/>
                <a:gd name="connsiteX1" fmla="*/ 2309298 w 2309298"/>
                <a:gd name="connsiteY1" fmla="*/ 363617 h 451723"/>
                <a:gd name="connsiteX2" fmla="*/ 1181100 w 2309298"/>
                <a:gd name="connsiteY2" fmla="*/ 363617 h 451723"/>
                <a:gd name="connsiteX3" fmla="*/ 1181100 w 2309298"/>
                <a:gd name="connsiteY3" fmla="*/ 273788 h 451723"/>
                <a:gd name="connsiteX0" fmla="*/ 0 w 2309298"/>
                <a:gd name="connsiteY0" fmla="*/ 319032 h 451723"/>
                <a:gd name="connsiteX1" fmla="*/ 2297392 w 2309298"/>
                <a:gd name="connsiteY1" fmla="*/ 451723 h 451723"/>
                <a:gd name="connsiteX0" fmla="*/ 1181100 w 2309298"/>
                <a:gd name="connsiteY0" fmla="*/ 413301 h 591236"/>
                <a:gd name="connsiteX1" fmla="*/ 2309298 w 2309298"/>
                <a:gd name="connsiteY1" fmla="*/ 503130 h 591236"/>
                <a:gd name="connsiteX2" fmla="*/ 1181100 w 2309298"/>
                <a:gd name="connsiteY2" fmla="*/ 503130 h 591236"/>
                <a:gd name="connsiteX3" fmla="*/ 1181100 w 2309298"/>
                <a:gd name="connsiteY3" fmla="*/ 413301 h 591236"/>
                <a:gd name="connsiteX0" fmla="*/ 0 w 2309298"/>
                <a:gd name="connsiteY0" fmla="*/ 458545 h 591236"/>
                <a:gd name="connsiteX1" fmla="*/ 2297392 w 2309298"/>
                <a:gd name="connsiteY1" fmla="*/ 591236 h 591236"/>
                <a:gd name="connsiteX0" fmla="*/ 1181100 w 2309298"/>
                <a:gd name="connsiteY0" fmla="*/ 574589 h 752524"/>
                <a:gd name="connsiteX1" fmla="*/ 2309298 w 2309298"/>
                <a:gd name="connsiteY1" fmla="*/ 664418 h 752524"/>
                <a:gd name="connsiteX2" fmla="*/ 1181100 w 2309298"/>
                <a:gd name="connsiteY2" fmla="*/ 664418 h 752524"/>
                <a:gd name="connsiteX3" fmla="*/ 1181100 w 2309298"/>
                <a:gd name="connsiteY3" fmla="*/ 574589 h 752524"/>
                <a:gd name="connsiteX0" fmla="*/ 0 w 2309298"/>
                <a:gd name="connsiteY0" fmla="*/ 619833 h 752524"/>
                <a:gd name="connsiteX1" fmla="*/ 2297392 w 2309298"/>
                <a:gd name="connsiteY1" fmla="*/ 752524 h 752524"/>
                <a:gd name="connsiteX0" fmla="*/ 1181100 w 2309298"/>
                <a:gd name="connsiteY0" fmla="*/ 704527 h 882462"/>
                <a:gd name="connsiteX1" fmla="*/ 2309298 w 2309298"/>
                <a:gd name="connsiteY1" fmla="*/ 794356 h 882462"/>
                <a:gd name="connsiteX2" fmla="*/ 1181100 w 2309298"/>
                <a:gd name="connsiteY2" fmla="*/ 794356 h 882462"/>
                <a:gd name="connsiteX3" fmla="*/ 1181100 w 2309298"/>
                <a:gd name="connsiteY3" fmla="*/ 704527 h 882462"/>
                <a:gd name="connsiteX0" fmla="*/ 0 w 2309298"/>
                <a:gd name="connsiteY0" fmla="*/ 749771 h 882462"/>
                <a:gd name="connsiteX1" fmla="*/ 2297392 w 2309298"/>
                <a:gd name="connsiteY1" fmla="*/ 882462 h 882462"/>
                <a:gd name="connsiteX0" fmla="*/ 1181100 w 2309298"/>
                <a:gd name="connsiteY0" fmla="*/ 772119 h 950054"/>
                <a:gd name="connsiteX1" fmla="*/ 2309298 w 2309298"/>
                <a:gd name="connsiteY1" fmla="*/ 861948 h 950054"/>
                <a:gd name="connsiteX2" fmla="*/ 1181100 w 2309298"/>
                <a:gd name="connsiteY2" fmla="*/ 861948 h 950054"/>
                <a:gd name="connsiteX3" fmla="*/ 1181100 w 2309298"/>
                <a:gd name="connsiteY3" fmla="*/ 772119 h 950054"/>
                <a:gd name="connsiteX0" fmla="*/ 0 w 2309298"/>
                <a:gd name="connsiteY0" fmla="*/ 817363 h 950054"/>
                <a:gd name="connsiteX1" fmla="*/ 2297392 w 2309298"/>
                <a:gd name="connsiteY1" fmla="*/ 950054 h 950054"/>
                <a:gd name="connsiteX0" fmla="*/ 1181100 w 2309298"/>
                <a:gd name="connsiteY0" fmla="*/ 772119 h 950054"/>
                <a:gd name="connsiteX1" fmla="*/ 2309298 w 2309298"/>
                <a:gd name="connsiteY1" fmla="*/ 861948 h 950054"/>
                <a:gd name="connsiteX2" fmla="*/ 1181100 w 2309298"/>
                <a:gd name="connsiteY2" fmla="*/ 861948 h 950054"/>
                <a:gd name="connsiteX3" fmla="*/ 1181100 w 2309298"/>
                <a:gd name="connsiteY3" fmla="*/ 772119 h 950054"/>
                <a:gd name="connsiteX0" fmla="*/ 0 w 2309298"/>
                <a:gd name="connsiteY0" fmla="*/ 817363 h 950054"/>
                <a:gd name="connsiteX1" fmla="*/ 2297392 w 2309298"/>
                <a:gd name="connsiteY1" fmla="*/ 950054 h 950054"/>
                <a:gd name="connsiteX0" fmla="*/ 1181100 w 2309298"/>
                <a:gd name="connsiteY0" fmla="*/ 808006 h 985941"/>
                <a:gd name="connsiteX1" fmla="*/ 2309298 w 2309298"/>
                <a:gd name="connsiteY1" fmla="*/ 897835 h 985941"/>
                <a:gd name="connsiteX2" fmla="*/ 1181100 w 2309298"/>
                <a:gd name="connsiteY2" fmla="*/ 897835 h 985941"/>
                <a:gd name="connsiteX3" fmla="*/ 1181100 w 2309298"/>
                <a:gd name="connsiteY3" fmla="*/ 808006 h 985941"/>
                <a:gd name="connsiteX0" fmla="*/ 0 w 2309298"/>
                <a:gd name="connsiteY0" fmla="*/ 853250 h 985941"/>
                <a:gd name="connsiteX1" fmla="*/ 2297392 w 2309298"/>
                <a:gd name="connsiteY1" fmla="*/ 985941 h 985941"/>
              </a:gdLst>
              <a:ahLst/>
              <a:cxnLst>
                <a:cxn ang="0">
                  <a:pos x="connsiteX0" y="connsiteY0"/>
                </a:cxn>
                <a:cxn ang="0">
                  <a:pos x="connsiteX1" y="connsiteY1"/>
                </a:cxn>
              </a:cxnLst>
              <a:rect l="l" t="t" r="r" b="b"/>
              <a:pathLst>
                <a:path w="2309298" h="985941" stroke="0" extrusionOk="0">
                  <a:moveTo>
                    <a:pt x="1181100" y="808006"/>
                  </a:moveTo>
                  <a:cubicBezTo>
                    <a:pt x="1804187" y="808006"/>
                    <a:pt x="2309298" y="848224"/>
                    <a:pt x="2309298" y="897835"/>
                  </a:cubicBezTo>
                  <a:lnTo>
                    <a:pt x="1181100" y="897835"/>
                  </a:lnTo>
                  <a:lnTo>
                    <a:pt x="1181100" y="808006"/>
                  </a:lnTo>
                  <a:close/>
                </a:path>
                <a:path w="2309298" h="985941" fill="none">
                  <a:moveTo>
                    <a:pt x="0" y="853250"/>
                  </a:moveTo>
                  <a:cubicBezTo>
                    <a:pt x="557999" y="-454850"/>
                    <a:pt x="2167217" y="-137614"/>
                    <a:pt x="2297392" y="985941"/>
                  </a:cubicBezTo>
                </a:path>
              </a:pathLst>
            </a:cu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53" name="组合 152">
            <a:extLst>
              <a:ext uri="{FF2B5EF4-FFF2-40B4-BE49-F238E27FC236}">
                <a16:creationId xmlns:a16="http://schemas.microsoft.com/office/drawing/2014/main" id="{E90FD91E-23CE-4777-806C-5F7B24AC6048}"/>
              </a:ext>
            </a:extLst>
          </p:cNvPr>
          <p:cNvGrpSpPr/>
          <p:nvPr/>
        </p:nvGrpSpPr>
        <p:grpSpPr>
          <a:xfrm>
            <a:off x="6910746" y="3780298"/>
            <a:ext cx="1915957" cy="1348271"/>
            <a:chOff x="6563202" y="4259269"/>
            <a:chExt cx="1915957" cy="1348271"/>
          </a:xfrm>
        </p:grpSpPr>
        <p:grpSp>
          <p:nvGrpSpPr>
            <p:cNvPr id="154" name="组合 153">
              <a:extLst>
                <a:ext uri="{FF2B5EF4-FFF2-40B4-BE49-F238E27FC236}">
                  <a16:creationId xmlns:a16="http://schemas.microsoft.com/office/drawing/2014/main" id="{911F63E4-4FB4-48C2-BE45-7E54BD8BA30E}"/>
                </a:ext>
              </a:extLst>
            </p:cNvPr>
            <p:cNvGrpSpPr/>
            <p:nvPr/>
          </p:nvGrpSpPr>
          <p:grpSpPr>
            <a:xfrm>
              <a:off x="6872141" y="5084687"/>
              <a:ext cx="522853" cy="522853"/>
              <a:chOff x="3277524" y="2714038"/>
              <a:chExt cx="1140015" cy="1140015"/>
            </a:xfrm>
            <a:scene3d>
              <a:camera prst="isometricOffAxis2Top"/>
              <a:lightRig rig="threePt" dir="t"/>
            </a:scene3d>
          </p:grpSpPr>
          <p:sp>
            <p:nvSpPr>
              <p:cNvPr id="157" name="椭圆 156">
                <a:extLst>
                  <a:ext uri="{FF2B5EF4-FFF2-40B4-BE49-F238E27FC236}">
                    <a16:creationId xmlns:a16="http://schemas.microsoft.com/office/drawing/2014/main" id="{751FDE9C-29A0-48BF-BAF8-B07A46315B11}"/>
                  </a:ext>
                </a:extLst>
              </p:cNvPr>
              <p:cNvSpPr/>
              <p:nvPr/>
            </p:nvSpPr>
            <p:spPr>
              <a:xfrm>
                <a:off x="3277524" y="2714038"/>
                <a:ext cx="1140015" cy="1140015"/>
              </a:xfrm>
              <a:prstGeom prst="ellipse">
                <a:avLst/>
              </a:prstGeom>
              <a:noFill/>
              <a:ln w="28575">
                <a:solidFill>
                  <a:sysClr val="window" lastClr="FFFFFF"/>
                </a:solidFill>
              </a:ln>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158" name="椭圆 157">
                <a:extLst>
                  <a:ext uri="{FF2B5EF4-FFF2-40B4-BE49-F238E27FC236}">
                    <a16:creationId xmlns:a16="http://schemas.microsoft.com/office/drawing/2014/main" id="{96D893A4-150E-469D-8726-A84C87D4052B}"/>
                  </a:ext>
                </a:extLst>
              </p:cNvPr>
              <p:cNvSpPr/>
              <p:nvPr/>
            </p:nvSpPr>
            <p:spPr>
              <a:xfrm>
                <a:off x="3338118" y="2774632"/>
                <a:ext cx="1018827" cy="1018827"/>
              </a:xfrm>
              <a:prstGeom prst="ellipse">
                <a:avLst/>
              </a:prstGeom>
              <a:solidFill>
                <a:srgbClr val="DEE9E6">
                  <a:alpha val="72000"/>
                </a:srgbClr>
              </a:solidFill>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155" name="Rectangle 8">
              <a:extLst>
                <a:ext uri="{FF2B5EF4-FFF2-40B4-BE49-F238E27FC236}">
                  <a16:creationId xmlns:a16="http://schemas.microsoft.com/office/drawing/2014/main" id="{075A62FD-E300-4EAE-B47A-34590570DC23}"/>
                </a:ext>
              </a:extLst>
            </p:cNvPr>
            <p:cNvSpPr/>
            <p:nvPr/>
          </p:nvSpPr>
          <p:spPr>
            <a:xfrm>
              <a:off x="6563202" y="4892131"/>
              <a:ext cx="791951" cy="523220"/>
            </a:xfrm>
            <a:prstGeom prst="rect">
              <a:avLst/>
            </a:prstGeom>
            <a:noFill/>
          </p:spPr>
          <p:txBody>
            <a:bodyPr wrap="square" rtlCol="0">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rPr>
                <a:t>Guangzhou</a:t>
              </a:r>
              <a:endParaRPr kumimoji="0" lang="zh-CN"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endParaRPr>
            </a:p>
          </p:txBody>
        </p:sp>
        <p:sp>
          <p:nvSpPr>
            <p:cNvPr id="156" name="弧形 143">
              <a:extLst>
                <a:ext uri="{FF2B5EF4-FFF2-40B4-BE49-F238E27FC236}">
                  <a16:creationId xmlns:a16="http://schemas.microsoft.com/office/drawing/2014/main" id="{303BF91B-4AE9-46D8-B057-A2C3F2A5CDB1}"/>
                </a:ext>
              </a:extLst>
            </p:cNvPr>
            <p:cNvSpPr/>
            <p:nvPr/>
          </p:nvSpPr>
          <p:spPr>
            <a:xfrm>
              <a:off x="7119134" y="4259269"/>
              <a:ext cx="1360025" cy="1083633"/>
            </a:xfrm>
            <a:custGeom>
              <a:avLst/>
              <a:gdLst>
                <a:gd name="connsiteX0" fmla="*/ 615025 w 1230050"/>
                <a:gd name="connsiteY0" fmla="*/ 0 h 418220"/>
                <a:gd name="connsiteX1" fmla="*/ 1230050 w 1230050"/>
                <a:gd name="connsiteY1" fmla="*/ 209110 h 418220"/>
                <a:gd name="connsiteX2" fmla="*/ 615025 w 1230050"/>
                <a:gd name="connsiteY2" fmla="*/ 209110 h 418220"/>
                <a:gd name="connsiteX3" fmla="*/ 615025 w 1230050"/>
                <a:gd name="connsiteY3" fmla="*/ 0 h 418220"/>
                <a:gd name="connsiteX0" fmla="*/ 615025 w 1230050"/>
                <a:gd name="connsiteY0" fmla="*/ 0 h 418220"/>
                <a:gd name="connsiteX1" fmla="*/ 1230050 w 1230050"/>
                <a:gd name="connsiteY1" fmla="*/ 209110 h 418220"/>
                <a:gd name="connsiteX0" fmla="*/ 604837 w 1219862"/>
                <a:gd name="connsiteY0" fmla="*/ 0 h 533400"/>
                <a:gd name="connsiteX1" fmla="*/ 1219862 w 1219862"/>
                <a:gd name="connsiteY1" fmla="*/ 209110 h 533400"/>
                <a:gd name="connsiteX2" fmla="*/ 604837 w 1219862"/>
                <a:gd name="connsiteY2" fmla="*/ 209110 h 533400"/>
                <a:gd name="connsiteX3" fmla="*/ 604837 w 1219862"/>
                <a:gd name="connsiteY3" fmla="*/ 0 h 533400"/>
                <a:gd name="connsiteX0" fmla="*/ 0 w 1219862"/>
                <a:gd name="connsiteY0" fmla="*/ 533400 h 533400"/>
                <a:gd name="connsiteX1" fmla="*/ 1219862 w 1219862"/>
                <a:gd name="connsiteY1" fmla="*/ 209110 h 533400"/>
                <a:gd name="connsiteX0" fmla="*/ 604837 w 1219862"/>
                <a:gd name="connsiteY0" fmla="*/ 32213 h 565613"/>
                <a:gd name="connsiteX1" fmla="*/ 1219862 w 1219862"/>
                <a:gd name="connsiteY1" fmla="*/ 241323 h 565613"/>
                <a:gd name="connsiteX2" fmla="*/ 604837 w 1219862"/>
                <a:gd name="connsiteY2" fmla="*/ 241323 h 565613"/>
                <a:gd name="connsiteX3" fmla="*/ 604837 w 1219862"/>
                <a:gd name="connsiteY3" fmla="*/ 32213 h 565613"/>
                <a:gd name="connsiteX0" fmla="*/ 0 w 1219862"/>
                <a:gd name="connsiteY0" fmla="*/ 565613 h 565613"/>
                <a:gd name="connsiteX1" fmla="*/ 1219862 w 1219862"/>
                <a:gd name="connsiteY1" fmla="*/ 241323 h 565613"/>
                <a:gd name="connsiteX0" fmla="*/ 604837 w 1219862"/>
                <a:gd name="connsiteY0" fmla="*/ 136153 h 669553"/>
                <a:gd name="connsiteX1" fmla="*/ 1219862 w 1219862"/>
                <a:gd name="connsiteY1" fmla="*/ 345263 h 669553"/>
                <a:gd name="connsiteX2" fmla="*/ 604837 w 1219862"/>
                <a:gd name="connsiteY2" fmla="*/ 345263 h 669553"/>
                <a:gd name="connsiteX3" fmla="*/ 604837 w 1219862"/>
                <a:gd name="connsiteY3" fmla="*/ 136153 h 669553"/>
                <a:gd name="connsiteX0" fmla="*/ 0 w 1219862"/>
                <a:gd name="connsiteY0" fmla="*/ 669553 h 669553"/>
                <a:gd name="connsiteX1" fmla="*/ 1219862 w 1219862"/>
                <a:gd name="connsiteY1" fmla="*/ 140476 h 669553"/>
                <a:gd name="connsiteX0" fmla="*/ 604837 w 1219862"/>
                <a:gd name="connsiteY0" fmla="*/ 234570 h 767970"/>
                <a:gd name="connsiteX1" fmla="*/ 1219862 w 1219862"/>
                <a:gd name="connsiteY1" fmla="*/ 443680 h 767970"/>
                <a:gd name="connsiteX2" fmla="*/ 604837 w 1219862"/>
                <a:gd name="connsiteY2" fmla="*/ 443680 h 767970"/>
                <a:gd name="connsiteX3" fmla="*/ 604837 w 1219862"/>
                <a:gd name="connsiteY3" fmla="*/ 234570 h 767970"/>
                <a:gd name="connsiteX0" fmla="*/ 0 w 1219862"/>
                <a:gd name="connsiteY0" fmla="*/ 767970 h 767970"/>
                <a:gd name="connsiteX1" fmla="*/ 1219862 w 1219862"/>
                <a:gd name="connsiteY1" fmla="*/ 238893 h 767970"/>
                <a:gd name="connsiteX0" fmla="*/ 604837 w 1219862"/>
                <a:gd name="connsiteY0" fmla="*/ 290281 h 823681"/>
                <a:gd name="connsiteX1" fmla="*/ 1219862 w 1219862"/>
                <a:gd name="connsiteY1" fmla="*/ 499391 h 823681"/>
                <a:gd name="connsiteX2" fmla="*/ 604837 w 1219862"/>
                <a:gd name="connsiteY2" fmla="*/ 499391 h 823681"/>
                <a:gd name="connsiteX3" fmla="*/ 604837 w 1219862"/>
                <a:gd name="connsiteY3" fmla="*/ 290281 h 823681"/>
                <a:gd name="connsiteX0" fmla="*/ 0 w 1219862"/>
                <a:gd name="connsiteY0" fmla="*/ 823681 h 823681"/>
                <a:gd name="connsiteX1" fmla="*/ 1219862 w 1219862"/>
                <a:gd name="connsiteY1" fmla="*/ 294604 h 823681"/>
                <a:gd name="connsiteX0" fmla="*/ 604837 w 1219862"/>
                <a:gd name="connsiteY0" fmla="*/ 290281 h 823681"/>
                <a:gd name="connsiteX1" fmla="*/ 1219862 w 1219862"/>
                <a:gd name="connsiteY1" fmla="*/ 499391 h 823681"/>
                <a:gd name="connsiteX2" fmla="*/ 604837 w 1219862"/>
                <a:gd name="connsiteY2" fmla="*/ 499391 h 823681"/>
                <a:gd name="connsiteX3" fmla="*/ 604837 w 1219862"/>
                <a:gd name="connsiteY3" fmla="*/ 290281 h 823681"/>
                <a:gd name="connsiteX0" fmla="*/ 0 w 1219862"/>
                <a:gd name="connsiteY0" fmla="*/ 823681 h 823681"/>
                <a:gd name="connsiteX1" fmla="*/ 1219862 w 1219862"/>
                <a:gd name="connsiteY1" fmla="*/ 294604 h 823681"/>
                <a:gd name="connsiteX0" fmla="*/ 604837 w 1219862"/>
                <a:gd name="connsiteY0" fmla="*/ 315686 h 849086"/>
                <a:gd name="connsiteX1" fmla="*/ 1219862 w 1219862"/>
                <a:gd name="connsiteY1" fmla="*/ 524796 h 849086"/>
                <a:gd name="connsiteX2" fmla="*/ 604837 w 1219862"/>
                <a:gd name="connsiteY2" fmla="*/ 524796 h 849086"/>
                <a:gd name="connsiteX3" fmla="*/ 604837 w 1219862"/>
                <a:gd name="connsiteY3" fmla="*/ 315686 h 849086"/>
                <a:gd name="connsiteX0" fmla="*/ 0 w 1219862"/>
                <a:gd name="connsiteY0" fmla="*/ 849086 h 849086"/>
                <a:gd name="connsiteX1" fmla="*/ 1219862 w 1219862"/>
                <a:gd name="connsiteY1" fmla="*/ 320009 h 849086"/>
                <a:gd name="connsiteX0" fmla="*/ 607348 w 1222373"/>
                <a:gd name="connsiteY0" fmla="*/ 323535 h 856935"/>
                <a:gd name="connsiteX1" fmla="*/ 1222373 w 1222373"/>
                <a:gd name="connsiteY1" fmla="*/ 532645 h 856935"/>
                <a:gd name="connsiteX2" fmla="*/ 607348 w 1222373"/>
                <a:gd name="connsiteY2" fmla="*/ 532645 h 856935"/>
                <a:gd name="connsiteX3" fmla="*/ 607348 w 1222373"/>
                <a:gd name="connsiteY3" fmla="*/ 323535 h 856935"/>
                <a:gd name="connsiteX0" fmla="*/ 2511 w 1222373"/>
                <a:gd name="connsiteY0" fmla="*/ 856935 h 856935"/>
                <a:gd name="connsiteX1" fmla="*/ 1222373 w 1222373"/>
                <a:gd name="connsiteY1" fmla="*/ 327858 h 856935"/>
                <a:gd name="connsiteX0" fmla="*/ 606901 w 1221926"/>
                <a:gd name="connsiteY0" fmla="*/ 492189 h 1025589"/>
                <a:gd name="connsiteX1" fmla="*/ 1221926 w 1221926"/>
                <a:gd name="connsiteY1" fmla="*/ 701299 h 1025589"/>
                <a:gd name="connsiteX2" fmla="*/ 606901 w 1221926"/>
                <a:gd name="connsiteY2" fmla="*/ 701299 h 1025589"/>
                <a:gd name="connsiteX3" fmla="*/ 606901 w 1221926"/>
                <a:gd name="connsiteY3" fmla="*/ 492189 h 1025589"/>
                <a:gd name="connsiteX0" fmla="*/ 2064 w 1221926"/>
                <a:gd name="connsiteY0" fmla="*/ 1025589 h 1025589"/>
                <a:gd name="connsiteX1" fmla="*/ 1221926 w 1221926"/>
                <a:gd name="connsiteY1" fmla="*/ 496512 h 1025589"/>
                <a:gd name="connsiteX0" fmla="*/ 607250 w 1222275"/>
                <a:gd name="connsiteY0" fmla="*/ 545971 h 1079371"/>
                <a:gd name="connsiteX1" fmla="*/ 1222275 w 1222275"/>
                <a:gd name="connsiteY1" fmla="*/ 755081 h 1079371"/>
                <a:gd name="connsiteX2" fmla="*/ 607250 w 1222275"/>
                <a:gd name="connsiteY2" fmla="*/ 755081 h 1079371"/>
                <a:gd name="connsiteX3" fmla="*/ 607250 w 1222275"/>
                <a:gd name="connsiteY3" fmla="*/ 545971 h 1079371"/>
                <a:gd name="connsiteX0" fmla="*/ 2413 w 1222275"/>
                <a:gd name="connsiteY0" fmla="*/ 1079371 h 1079371"/>
                <a:gd name="connsiteX1" fmla="*/ 1222275 w 1222275"/>
                <a:gd name="connsiteY1" fmla="*/ 550294 h 1079371"/>
                <a:gd name="connsiteX0" fmla="*/ 604837 w 1219862"/>
                <a:gd name="connsiteY0" fmla="*/ 438555 h 971955"/>
                <a:gd name="connsiteX1" fmla="*/ 1219862 w 1219862"/>
                <a:gd name="connsiteY1" fmla="*/ 647665 h 971955"/>
                <a:gd name="connsiteX2" fmla="*/ 604837 w 1219862"/>
                <a:gd name="connsiteY2" fmla="*/ 647665 h 971955"/>
                <a:gd name="connsiteX3" fmla="*/ 604837 w 1219862"/>
                <a:gd name="connsiteY3" fmla="*/ 438555 h 971955"/>
                <a:gd name="connsiteX0" fmla="*/ 0 w 1219862"/>
                <a:gd name="connsiteY0" fmla="*/ 971955 h 971955"/>
                <a:gd name="connsiteX1" fmla="*/ 1219862 w 1219862"/>
                <a:gd name="connsiteY1" fmla="*/ 442878 h 971955"/>
              </a:gdLst>
              <a:ahLst/>
              <a:cxnLst>
                <a:cxn ang="0">
                  <a:pos x="connsiteX0" y="connsiteY0"/>
                </a:cxn>
                <a:cxn ang="0">
                  <a:pos x="connsiteX1" y="connsiteY1"/>
                </a:cxn>
              </a:cxnLst>
              <a:rect l="l" t="t" r="r" b="b"/>
              <a:pathLst>
                <a:path w="1219862" h="971955" stroke="0" extrusionOk="0">
                  <a:moveTo>
                    <a:pt x="604837" y="438555"/>
                  </a:moveTo>
                  <a:cubicBezTo>
                    <a:pt x="944506" y="438555"/>
                    <a:pt x="1219862" y="532177"/>
                    <a:pt x="1219862" y="647665"/>
                  </a:cubicBezTo>
                  <a:lnTo>
                    <a:pt x="604837" y="647665"/>
                  </a:lnTo>
                  <a:lnTo>
                    <a:pt x="604837" y="438555"/>
                  </a:lnTo>
                  <a:close/>
                </a:path>
                <a:path w="1219862" h="971955" fill="none">
                  <a:moveTo>
                    <a:pt x="0" y="971955"/>
                  </a:moveTo>
                  <a:cubicBezTo>
                    <a:pt x="131706" y="-345670"/>
                    <a:pt x="973800" y="-113935"/>
                    <a:pt x="1219862" y="442878"/>
                  </a:cubicBezTo>
                </a:path>
              </a:pathLst>
            </a:cu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59" name="组合 158">
            <a:extLst>
              <a:ext uri="{FF2B5EF4-FFF2-40B4-BE49-F238E27FC236}">
                <a16:creationId xmlns:a16="http://schemas.microsoft.com/office/drawing/2014/main" id="{469186C1-7BA5-418B-8DBE-1F650EEE5B40}"/>
              </a:ext>
            </a:extLst>
          </p:cNvPr>
          <p:cNvGrpSpPr/>
          <p:nvPr/>
        </p:nvGrpSpPr>
        <p:grpSpPr>
          <a:xfrm>
            <a:off x="8797555" y="3576781"/>
            <a:ext cx="1009183" cy="699220"/>
            <a:chOff x="8450011" y="4055752"/>
            <a:chExt cx="1009183" cy="699220"/>
          </a:xfrm>
        </p:grpSpPr>
        <p:grpSp>
          <p:nvGrpSpPr>
            <p:cNvPr id="160" name="组合 159">
              <a:extLst>
                <a:ext uri="{FF2B5EF4-FFF2-40B4-BE49-F238E27FC236}">
                  <a16:creationId xmlns:a16="http://schemas.microsoft.com/office/drawing/2014/main" id="{BBA043B0-4617-4EA2-A633-92EB56E11ABA}"/>
                </a:ext>
              </a:extLst>
            </p:cNvPr>
            <p:cNvGrpSpPr/>
            <p:nvPr/>
          </p:nvGrpSpPr>
          <p:grpSpPr>
            <a:xfrm>
              <a:off x="8555812" y="4371083"/>
              <a:ext cx="318434" cy="318434"/>
              <a:chOff x="3277524" y="2714038"/>
              <a:chExt cx="1140015" cy="1140015"/>
            </a:xfrm>
            <a:scene3d>
              <a:camera prst="isometricOffAxis2Top"/>
              <a:lightRig rig="threePt" dir="t"/>
            </a:scene3d>
          </p:grpSpPr>
          <p:sp>
            <p:nvSpPr>
              <p:cNvPr id="163" name="椭圆 162">
                <a:extLst>
                  <a:ext uri="{FF2B5EF4-FFF2-40B4-BE49-F238E27FC236}">
                    <a16:creationId xmlns:a16="http://schemas.microsoft.com/office/drawing/2014/main" id="{BD40C0A0-5FE5-4500-B921-07243ED81718}"/>
                  </a:ext>
                </a:extLst>
              </p:cNvPr>
              <p:cNvSpPr/>
              <p:nvPr/>
            </p:nvSpPr>
            <p:spPr>
              <a:xfrm>
                <a:off x="3277524" y="2714038"/>
                <a:ext cx="1140015" cy="1140015"/>
              </a:xfrm>
              <a:prstGeom prst="ellipse">
                <a:avLst/>
              </a:prstGeom>
              <a:noFill/>
              <a:ln w="28575">
                <a:solidFill>
                  <a:sysClr val="window" lastClr="FFFFFF"/>
                </a:solidFill>
              </a:ln>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164" name="椭圆 163">
                <a:extLst>
                  <a:ext uri="{FF2B5EF4-FFF2-40B4-BE49-F238E27FC236}">
                    <a16:creationId xmlns:a16="http://schemas.microsoft.com/office/drawing/2014/main" id="{A488739C-C393-44D3-A83C-B87398AA2C8F}"/>
                  </a:ext>
                </a:extLst>
              </p:cNvPr>
              <p:cNvSpPr/>
              <p:nvPr/>
            </p:nvSpPr>
            <p:spPr>
              <a:xfrm>
                <a:off x="3338118" y="2774632"/>
                <a:ext cx="1018827" cy="1018827"/>
              </a:xfrm>
              <a:prstGeom prst="ellipse">
                <a:avLst/>
              </a:prstGeom>
              <a:solidFill>
                <a:srgbClr val="DEE9E6">
                  <a:alpha val="72000"/>
                </a:srgbClr>
              </a:solidFill>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161" name="Rectangle 8">
              <a:extLst>
                <a:ext uri="{FF2B5EF4-FFF2-40B4-BE49-F238E27FC236}">
                  <a16:creationId xmlns:a16="http://schemas.microsoft.com/office/drawing/2014/main" id="{C37BEBF0-F8C1-4D15-B0CB-41278139E2D1}"/>
                </a:ext>
              </a:extLst>
            </p:cNvPr>
            <p:cNvSpPr/>
            <p:nvPr/>
          </p:nvSpPr>
          <p:spPr>
            <a:xfrm>
              <a:off x="8450011" y="4055752"/>
              <a:ext cx="1009183" cy="307777"/>
            </a:xfrm>
            <a:prstGeom prst="rect">
              <a:avLst/>
            </a:prstGeom>
            <a:noFill/>
          </p:spPr>
          <p:txBody>
            <a:bodyPr wrap="square" rtlCol="0">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rPr>
                <a:t>Nanjing</a:t>
              </a:r>
              <a:endParaRPr kumimoji="0" lang="zh-CN"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endParaRPr>
            </a:p>
          </p:txBody>
        </p:sp>
        <p:sp>
          <p:nvSpPr>
            <p:cNvPr id="162" name="弧形 144">
              <a:extLst>
                <a:ext uri="{FF2B5EF4-FFF2-40B4-BE49-F238E27FC236}">
                  <a16:creationId xmlns:a16="http://schemas.microsoft.com/office/drawing/2014/main" id="{1346680E-6FBC-4ADF-BDF7-A72D8289DA1C}"/>
                </a:ext>
              </a:extLst>
            </p:cNvPr>
            <p:cNvSpPr/>
            <p:nvPr/>
          </p:nvSpPr>
          <p:spPr>
            <a:xfrm>
              <a:off x="8474075" y="4447883"/>
              <a:ext cx="249680" cy="307089"/>
            </a:xfrm>
            <a:custGeom>
              <a:avLst/>
              <a:gdLst>
                <a:gd name="connsiteX0" fmla="*/ 107838 w 215677"/>
                <a:gd name="connsiteY0" fmla="*/ 0 h 244071"/>
                <a:gd name="connsiteX1" fmla="*/ 215677 w 215677"/>
                <a:gd name="connsiteY1" fmla="*/ 122036 h 244071"/>
                <a:gd name="connsiteX2" fmla="*/ 107839 w 215677"/>
                <a:gd name="connsiteY2" fmla="*/ 122036 h 244071"/>
                <a:gd name="connsiteX3" fmla="*/ 107838 w 215677"/>
                <a:gd name="connsiteY3" fmla="*/ 0 h 244071"/>
                <a:gd name="connsiteX0" fmla="*/ 107838 w 215677"/>
                <a:gd name="connsiteY0" fmla="*/ 0 h 244071"/>
                <a:gd name="connsiteX1" fmla="*/ 215677 w 215677"/>
                <a:gd name="connsiteY1" fmla="*/ 122036 h 244071"/>
                <a:gd name="connsiteX0" fmla="*/ 107157 w 214996"/>
                <a:gd name="connsiteY0" fmla="*/ 0 h 252412"/>
                <a:gd name="connsiteX1" fmla="*/ 214996 w 214996"/>
                <a:gd name="connsiteY1" fmla="*/ 122036 h 252412"/>
                <a:gd name="connsiteX2" fmla="*/ 107158 w 214996"/>
                <a:gd name="connsiteY2" fmla="*/ 122036 h 252412"/>
                <a:gd name="connsiteX3" fmla="*/ 107157 w 214996"/>
                <a:gd name="connsiteY3" fmla="*/ 0 h 252412"/>
                <a:gd name="connsiteX0" fmla="*/ 0 w 214996"/>
                <a:gd name="connsiteY0" fmla="*/ 252412 h 252412"/>
                <a:gd name="connsiteX1" fmla="*/ 214996 w 214996"/>
                <a:gd name="connsiteY1" fmla="*/ 122036 h 252412"/>
                <a:gd name="connsiteX0" fmla="*/ 107607 w 215446"/>
                <a:gd name="connsiteY0" fmla="*/ 0 h 252412"/>
                <a:gd name="connsiteX1" fmla="*/ 215446 w 215446"/>
                <a:gd name="connsiteY1" fmla="*/ 122036 h 252412"/>
                <a:gd name="connsiteX2" fmla="*/ 107608 w 215446"/>
                <a:gd name="connsiteY2" fmla="*/ 122036 h 252412"/>
                <a:gd name="connsiteX3" fmla="*/ 107607 w 215446"/>
                <a:gd name="connsiteY3" fmla="*/ 0 h 252412"/>
                <a:gd name="connsiteX0" fmla="*/ 450 w 215446"/>
                <a:gd name="connsiteY0" fmla="*/ 252412 h 252412"/>
                <a:gd name="connsiteX1" fmla="*/ 215446 w 215446"/>
                <a:gd name="connsiteY1" fmla="*/ 122036 h 252412"/>
                <a:gd name="connsiteX0" fmla="*/ 107571 w 236841"/>
                <a:gd name="connsiteY0" fmla="*/ 0 h 252412"/>
                <a:gd name="connsiteX1" fmla="*/ 215410 w 236841"/>
                <a:gd name="connsiteY1" fmla="*/ 122036 h 252412"/>
                <a:gd name="connsiteX2" fmla="*/ 107572 w 236841"/>
                <a:gd name="connsiteY2" fmla="*/ 122036 h 252412"/>
                <a:gd name="connsiteX3" fmla="*/ 107571 w 236841"/>
                <a:gd name="connsiteY3" fmla="*/ 0 h 252412"/>
                <a:gd name="connsiteX0" fmla="*/ 414 w 236841"/>
                <a:gd name="connsiteY0" fmla="*/ 252412 h 252412"/>
                <a:gd name="connsiteX1" fmla="*/ 236841 w 236841"/>
                <a:gd name="connsiteY1" fmla="*/ 55361 h 252412"/>
                <a:gd name="connsiteX0" fmla="*/ 107894 w 237164"/>
                <a:gd name="connsiteY0" fmla="*/ 56344 h 308756"/>
                <a:gd name="connsiteX1" fmla="*/ 215733 w 237164"/>
                <a:gd name="connsiteY1" fmla="*/ 178380 h 308756"/>
                <a:gd name="connsiteX2" fmla="*/ 107895 w 237164"/>
                <a:gd name="connsiteY2" fmla="*/ 178380 h 308756"/>
                <a:gd name="connsiteX3" fmla="*/ 107894 w 237164"/>
                <a:gd name="connsiteY3" fmla="*/ 56344 h 308756"/>
                <a:gd name="connsiteX0" fmla="*/ 737 w 237164"/>
                <a:gd name="connsiteY0" fmla="*/ 308756 h 308756"/>
                <a:gd name="connsiteX1" fmla="*/ 237164 w 237164"/>
                <a:gd name="connsiteY1" fmla="*/ 111705 h 308756"/>
                <a:gd name="connsiteX0" fmla="*/ 100790 w 230060"/>
                <a:gd name="connsiteY0" fmla="*/ 56344 h 308756"/>
                <a:gd name="connsiteX1" fmla="*/ 208629 w 230060"/>
                <a:gd name="connsiteY1" fmla="*/ 178380 h 308756"/>
                <a:gd name="connsiteX2" fmla="*/ 100791 w 230060"/>
                <a:gd name="connsiteY2" fmla="*/ 178380 h 308756"/>
                <a:gd name="connsiteX3" fmla="*/ 100790 w 230060"/>
                <a:gd name="connsiteY3" fmla="*/ 56344 h 308756"/>
                <a:gd name="connsiteX0" fmla="*/ 776 w 230060"/>
                <a:gd name="connsiteY0" fmla="*/ 308756 h 308756"/>
                <a:gd name="connsiteX1" fmla="*/ 230060 w 230060"/>
                <a:gd name="connsiteY1" fmla="*/ 111705 h 308756"/>
                <a:gd name="connsiteX0" fmla="*/ 106568 w 235838"/>
                <a:gd name="connsiteY0" fmla="*/ 55828 h 308240"/>
                <a:gd name="connsiteX1" fmla="*/ 214407 w 235838"/>
                <a:gd name="connsiteY1" fmla="*/ 177864 h 308240"/>
                <a:gd name="connsiteX2" fmla="*/ 106569 w 235838"/>
                <a:gd name="connsiteY2" fmla="*/ 177864 h 308240"/>
                <a:gd name="connsiteX3" fmla="*/ 106568 w 235838"/>
                <a:gd name="connsiteY3" fmla="*/ 55828 h 308240"/>
                <a:gd name="connsiteX0" fmla="*/ 6554 w 235838"/>
                <a:gd name="connsiteY0" fmla="*/ 308240 h 308240"/>
                <a:gd name="connsiteX1" fmla="*/ 235838 w 235838"/>
                <a:gd name="connsiteY1" fmla="*/ 111189 h 308240"/>
                <a:gd name="connsiteX0" fmla="*/ 106999 w 224362"/>
                <a:gd name="connsiteY0" fmla="*/ 55828 h 308240"/>
                <a:gd name="connsiteX1" fmla="*/ 214838 w 224362"/>
                <a:gd name="connsiteY1" fmla="*/ 177864 h 308240"/>
                <a:gd name="connsiteX2" fmla="*/ 107000 w 224362"/>
                <a:gd name="connsiteY2" fmla="*/ 177864 h 308240"/>
                <a:gd name="connsiteX3" fmla="*/ 106999 w 224362"/>
                <a:gd name="connsiteY3" fmla="*/ 55828 h 308240"/>
                <a:gd name="connsiteX0" fmla="*/ 6985 w 224362"/>
                <a:gd name="connsiteY0" fmla="*/ 308240 h 308240"/>
                <a:gd name="connsiteX1" fmla="*/ 224362 w 224362"/>
                <a:gd name="connsiteY1" fmla="*/ 111189 h 308240"/>
                <a:gd name="connsiteX0" fmla="*/ 106585 w 223948"/>
                <a:gd name="connsiteY0" fmla="*/ 23029 h 275441"/>
                <a:gd name="connsiteX1" fmla="*/ 214424 w 223948"/>
                <a:gd name="connsiteY1" fmla="*/ 145065 h 275441"/>
                <a:gd name="connsiteX2" fmla="*/ 106586 w 223948"/>
                <a:gd name="connsiteY2" fmla="*/ 145065 h 275441"/>
                <a:gd name="connsiteX3" fmla="*/ 106585 w 223948"/>
                <a:gd name="connsiteY3" fmla="*/ 23029 h 275441"/>
                <a:gd name="connsiteX0" fmla="*/ 6571 w 223948"/>
                <a:gd name="connsiteY0" fmla="*/ 275441 h 275441"/>
                <a:gd name="connsiteX1" fmla="*/ 223948 w 223948"/>
                <a:gd name="connsiteY1" fmla="*/ 78390 h 275441"/>
              </a:gdLst>
              <a:ahLst/>
              <a:cxnLst>
                <a:cxn ang="0">
                  <a:pos x="connsiteX0" y="connsiteY0"/>
                </a:cxn>
                <a:cxn ang="0">
                  <a:pos x="connsiteX1" y="connsiteY1"/>
                </a:cxn>
              </a:cxnLst>
              <a:rect l="l" t="t" r="r" b="b"/>
              <a:pathLst>
                <a:path w="223948" h="275441" stroke="0" extrusionOk="0">
                  <a:moveTo>
                    <a:pt x="106585" y="23029"/>
                  </a:moveTo>
                  <a:cubicBezTo>
                    <a:pt x="166143" y="23029"/>
                    <a:pt x="214424" y="77666"/>
                    <a:pt x="214424" y="145065"/>
                  </a:cubicBezTo>
                  <a:lnTo>
                    <a:pt x="106586" y="145065"/>
                  </a:lnTo>
                  <a:cubicBezTo>
                    <a:pt x="106586" y="104386"/>
                    <a:pt x="106585" y="63708"/>
                    <a:pt x="106585" y="23029"/>
                  </a:cubicBezTo>
                  <a:close/>
                </a:path>
                <a:path w="223948" h="275441" fill="none">
                  <a:moveTo>
                    <a:pt x="6571" y="275441"/>
                  </a:moveTo>
                  <a:cubicBezTo>
                    <a:pt x="-33883" y="23028"/>
                    <a:pt x="121554" y="-86640"/>
                    <a:pt x="223948" y="78390"/>
                  </a:cubicBezTo>
                </a:path>
              </a:pathLst>
            </a:cu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65" name="组合 164">
            <a:extLst>
              <a:ext uri="{FF2B5EF4-FFF2-40B4-BE49-F238E27FC236}">
                <a16:creationId xmlns:a16="http://schemas.microsoft.com/office/drawing/2014/main" id="{449AEE62-DCA1-445A-8466-34E8836EE6A2}"/>
              </a:ext>
            </a:extLst>
          </p:cNvPr>
          <p:cNvGrpSpPr/>
          <p:nvPr/>
        </p:nvGrpSpPr>
        <p:grpSpPr>
          <a:xfrm>
            <a:off x="8834253" y="3948725"/>
            <a:ext cx="644225" cy="477193"/>
            <a:chOff x="8486709" y="4427696"/>
            <a:chExt cx="644225" cy="477193"/>
          </a:xfrm>
        </p:grpSpPr>
        <p:grpSp>
          <p:nvGrpSpPr>
            <p:cNvPr id="167" name="组合 166">
              <a:extLst>
                <a:ext uri="{FF2B5EF4-FFF2-40B4-BE49-F238E27FC236}">
                  <a16:creationId xmlns:a16="http://schemas.microsoft.com/office/drawing/2014/main" id="{C172E4C1-63E0-4C76-83A3-55610AFA9FA7}"/>
                </a:ext>
              </a:extLst>
            </p:cNvPr>
            <p:cNvGrpSpPr/>
            <p:nvPr/>
          </p:nvGrpSpPr>
          <p:grpSpPr>
            <a:xfrm>
              <a:off x="8812500" y="4586455"/>
              <a:ext cx="318434" cy="318434"/>
              <a:chOff x="3277524" y="2714038"/>
              <a:chExt cx="1140015" cy="1140015"/>
            </a:xfrm>
            <a:scene3d>
              <a:camera prst="isometricOffAxis2Top"/>
              <a:lightRig rig="threePt" dir="t"/>
            </a:scene3d>
          </p:grpSpPr>
          <p:sp>
            <p:nvSpPr>
              <p:cNvPr id="169" name="椭圆 168">
                <a:extLst>
                  <a:ext uri="{FF2B5EF4-FFF2-40B4-BE49-F238E27FC236}">
                    <a16:creationId xmlns:a16="http://schemas.microsoft.com/office/drawing/2014/main" id="{B8D17E05-5431-4A5D-BA06-42F7CE3405C7}"/>
                  </a:ext>
                </a:extLst>
              </p:cNvPr>
              <p:cNvSpPr/>
              <p:nvPr/>
            </p:nvSpPr>
            <p:spPr>
              <a:xfrm>
                <a:off x="3277524" y="2714038"/>
                <a:ext cx="1140015" cy="1140015"/>
              </a:xfrm>
              <a:prstGeom prst="ellipse">
                <a:avLst/>
              </a:prstGeom>
              <a:noFill/>
              <a:ln w="28575">
                <a:solidFill>
                  <a:sysClr val="window" lastClr="FFFFFF"/>
                </a:solidFill>
              </a:ln>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170" name="椭圆 169">
                <a:extLst>
                  <a:ext uri="{FF2B5EF4-FFF2-40B4-BE49-F238E27FC236}">
                    <a16:creationId xmlns:a16="http://schemas.microsoft.com/office/drawing/2014/main" id="{F60FDC50-5CB5-415B-A53F-2813D522974A}"/>
                  </a:ext>
                </a:extLst>
              </p:cNvPr>
              <p:cNvSpPr/>
              <p:nvPr/>
            </p:nvSpPr>
            <p:spPr>
              <a:xfrm>
                <a:off x="3338118" y="2774632"/>
                <a:ext cx="1018827" cy="1018827"/>
              </a:xfrm>
              <a:prstGeom prst="ellipse">
                <a:avLst/>
              </a:prstGeom>
              <a:solidFill>
                <a:srgbClr val="DEE9E6">
                  <a:alpha val="72000"/>
                </a:srgbClr>
              </a:solidFill>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168" name="弧形 144">
              <a:extLst>
                <a:ext uri="{FF2B5EF4-FFF2-40B4-BE49-F238E27FC236}">
                  <a16:creationId xmlns:a16="http://schemas.microsoft.com/office/drawing/2014/main" id="{E9A51BE4-D3A4-4EE3-8AF0-21A294B29AF9}"/>
                </a:ext>
              </a:extLst>
            </p:cNvPr>
            <p:cNvSpPr/>
            <p:nvPr/>
          </p:nvSpPr>
          <p:spPr>
            <a:xfrm>
              <a:off x="8486709" y="4427696"/>
              <a:ext cx="481292" cy="351831"/>
            </a:xfrm>
            <a:custGeom>
              <a:avLst/>
              <a:gdLst>
                <a:gd name="connsiteX0" fmla="*/ 107838 w 215677"/>
                <a:gd name="connsiteY0" fmla="*/ 0 h 244071"/>
                <a:gd name="connsiteX1" fmla="*/ 215677 w 215677"/>
                <a:gd name="connsiteY1" fmla="*/ 122036 h 244071"/>
                <a:gd name="connsiteX2" fmla="*/ 107839 w 215677"/>
                <a:gd name="connsiteY2" fmla="*/ 122036 h 244071"/>
                <a:gd name="connsiteX3" fmla="*/ 107838 w 215677"/>
                <a:gd name="connsiteY3" fmla="*/ 0 h 244071"/>
                <a:gd name="connsiteX0" fmla="*/ 107838 w 215677"/>
                <a:gd name="connsiteY0" fmla="*/ 0 h 244071"/>
                <a:gd name="connsiteX1" fmla="*/ 215677 w 215677"/>
                <a:gd name="connsiteY1" fmla="*/ 122036 h 244071"/>
                <a:gd name="connsiteX0" fmla="*/ 107157 w 214996"/>
                <a:gd name="connsiteY0" fmla="*/ 0 h 252412"/>
                <a:gd name="connsiteX1" fmla="*/ 214996 w 214996"/>
                <a:gd name="connsiteY1" fmla="*/ 122036 h 252412"/>
                <a:gd name="connsiteX2" fmla="*/ 107158 w 214996"/>
                <a:gd name="connsiteY2" fmla="*/ 122036 h 252412"/>
                <a:gd name="connsiteX3" fmla="*/ 107157 w 214996"/>
                <a:gd name="connsiteY3" fmla="*/ 0 h 252412"/>
                <a:gd name="connsiteX0" fmla="*/ 0 w 214996"/>
                <a:gd name="connsiteY0" fmla="*/ 252412 h 252412"/>
                <a:gd name="connsiteX1" fmla="*/ 214996 w 214996"/>
                <a:gd name="connsiteY1" fmla="*/ 122036 h 252412"/>
                <a:gd name="connsiteX0" fmla="*/ 107607 w 215446"/>
                <a:gd name="connsiteY0" fmla="*/ 0 h 252412"/>
                <a:gd name="connsiteX1" fmla="*/ 215446 w 215446"/>
                <a:gd name="connsiteY1" fmla="*/ 122036 h 252412"/>
                <a:gd name="connsiteX2" fmla="*/ 107608 w 215446"/>
                <a:gd name="connsiteY2" fmla="*/ 122036 h 252412"/>
                <a:gd name="connsiteX3" fmla="*/ 107607 w 215446"/>
                <a:gd name="connsiteY3" fmla="*/ 0 h 252412"/>
                <a:gd name="connsiteX0" fmla="*/ 450 w 215446"/>
                <a:gd name="connsiteY0" fmla="*/ 252412 h 252412"/>
                <a:gd name="connsiteX1" fmla="*/ 215446 w 215446"/>
                <a:gd name="connsiteY1" fmla="*/ 122036 h 252412"/>
                <a:gd name="connsiteX0" fmla="*/ 107571 w 236841"/>
                <a:gd name="connsiteY0" fmla="*/ 0 h 252412"/>
                <a:gd name="connsiteX1" fmla="*/ 215410 w 236841"/>
                <a:gd name="connsiteY1" fmla="*/ 122036 h 252412"/>
                <a:gd name="connsiteX2" fmla="*/ 107572 w 236841"/>
                <a:gd name="connsiteY2" fmla="*/ 122036 h 252412"/>
                <a:gd name="connsiteX3" fmla="*/ 107571 w 236841"/>
                <a:gd name="connsiteY3" fmla="*/ 0 h 252412"/>
                <a:gd name="connsiteX0" fmla="*/ 414 w 236841"/>
                <a:gd name="connsiteY0" fmla="*/ 252412 h 252412"/>
                <a:gd name="connsiteX1" fmla="*/ 236841 w 236841"/>
                <a:gd name="connsiteY1" fmla="*/ 55361 h 252412"/>
                <a:gd name="connsiteX0" fmla="*/ 107894 w 237164"/>
                <a:gd name="connsiteY0" fmla="*/ 56344 h 308756"/>
                <a:gd name="connsiteX1" fmla="*/ 215733 w 237164"/>
                <a:gd name="connsiteY1" fmla="*/ 178380 h 308756"/>
                <a:gd name="connsiteX2" fmla="*/ 107895 w 237164"/>
                <a:gd name="connsiteY2" fmla="*/ 178380 h 308756"/>
                <a:gd name="connsiteX3" fmla="*/ 107894 w 237164"/>
                <a:gd name="connsiteY3" fmla="*/ 56344 h 308756"/>
                <a:gd name="connsiteX0" fmla="*/ 737 w 237164"/>
                <a:gd name="connsiteY0" fmla="*/ 308756 h 308756"/>
                <a:gd name="connsiteX1" fmla="*/ 237164 w 237164"/>
                <a:gd name="connsiteY1" fmla="*/ 111705 h 308756"/>
                <a:gd name="connsiteX0" fmla="*/ 100790 w 230060"/>
                <a:gd name="connsiteY0" fmla="*/ 56344 h 308756"/>
                <a:gd name="connsiteX1" fmla="*/ 208629 w 230060"/>
                <a:gd name="connsiteY1" fmla="*/ 178380 h 308756"/>
                <a:gd name="connsiteX2" fmla="*/ 100791 w 230060"/>
                <a:gd name="connsiteY2" fmla="*/ 178380 h 308756"/>
                <a:gd name="connsiteX3" fmla="*/ 100790 w 230060"/>
                <a:gd name="connsiteY3" fmla="*/ 56344 h 308756"/>
                <a:gd name="connsiteX0" fmla="*/ 776 w 230060"/>
                <a:gd name="connsiteY0" fmla="*/ 308756 h 308756"/>
                <a:gd name="connsiteX1" fmla="*/ 230060 w 230060"/>
                <a:gd name="connsiteY1" fmla="*/ 111705 h 308756"/>
                <a:gd name="connsiteX0" fmla="*/ 106568 w 235838"/>
                <a:gd name="connsiteY0" fmla="*/ 55828 h 308240"/>
                <a:gd name="connsiteX1" fmla="*/ 214407 w 235838"/>
                <a:gd name="connsiteY1" fmla="*/ 177864 h 308240"/>
                <a:gd name="connsiteX2" fmla="*/ 106569 w 235838"/>
                <a:gd name="connsiteY2" fmla="*/ 177864 h 308240"/>
                <a:gd name="connsiteX3" fmla="*/ 106568 w 235838"/>
                <a:gd name="connsiteY3" fmla="*/ 55828 h 308240"/>
                <a:gd name="connsiteX0" fmla="*/ 6554 w 235838"/>
                <a:gd name="connsiteY0" fmla="*/ 308240 h 308240"/>
                <a:gd name="connsiteX1" fmla="*/ 235838 w 235838"/>
                <a:gd name="connsiteY1" fmla="*/ 111189 h 308240"/>
                <a:gd name="connsiteX0" fmla="*/ 106999 w 224362"/>
                <a:gd name="connsiteY0" fmla="*/ 55828 h 308240"/>
                <a:gd name="connsiteX1" fmla="*/ 214838 w 224362"/>
                <a:gd name="connsiteY1" fmla="*/ 177864 h 308240"/>
                <a:gd name="connsiteX2" fmla="*/ 107000 w 224362"/>
                <a:gd name="connsiteY2" fmla="*/ 177864 h 308240"/>
                <a:gd name="connsiteX3" fmla="*/ 106999 w 224362"/>
                <a:gd name="connsiteY3" fmla="*/ 55828 h 308240"/>
                <a:gd name="connsiteX0" fmla="*/ 6985 w 224362"/>
                <a:gd name="connsiteY0" fmla="*/ 308240 h 308240"/>
                <a:gd name="connsiteX1" fmla="*/ 224362 w 224362"/>
                <a:gd name="connsiteY1" fmla="*/ 111189 h 308240"/>
                <a:gd name="connsiteX0" fmla="*/ 106585 w 223948"/>
                <a:gd name="connsiteY0" fmla="*/ 23029 h 275441"/>
                <a:gd name="connsiteX1" fmla="*/ 214424 w 223948"/>
                <a:gd name="connsiteY1" fmla="*/ 145065 h 275441"/>
                <a:gd name="connsiteX2" fmla="*/ 106586 w 223948"/>
                <a:gd name="connsiteY2" fmla="*/ 145065 h 275441"/>
                <a:gd name="connsiteX3" fmla="*/ 106585 w 223948"/>
                <a:gd name="connsiteY3" fmla="*/ 23029 h 275441"/>
                <a:gd name="connsiteX0" fmla="*/ 6571 w 223948"/>
                <a:gd name="connsiteY0" fmla="*/ 275441 h 275441"/>
                <a:gd name="connsiteX1" fmla="*/ 223948 w 223948"/>
                <a:gd name="connsiteY1" fmla="*/ 78390 h 275441"/>
                <a:gd name="connsiteX0" fmla="*/ 251344 w 368707"/>
                <a:gd name="connsiteY0" fmla="*/ 78855 h 200891"/>
                <a:gd name="connsiteX1" fmla="*/ 359183 w 368707"/>
                <a:gd name="connsiteY1" fmla="*/ 200891 h 200891"/>
                <a:gd name="connsiteX2" fmla="*/ 251345 w 368707"/>
                <a:gd name="connsiteY2" fmla="*/ 200891 h 200891"/>
                <a:gd name="connsiteX3" fmla="*/ 251344 w 368707"/>
                <a:gd name="connsiteY3" fmla="*/ 78855 h 200891"/>
                <a:gd name="connsiteX0" fmla="*/ 3692 w 368707"/>
                <a:gd name="connsiteY0" fmla="*/ 178867 h 200891"/>
                <a:gd name="connsiteX1" fmla="*/ 368707 w 368707"/>
                <a:gd name="connsiteY1" fmla="*/ 134216 h 200891"/>
                <a:gd name="connsiteX0" fmla="*/ 250608 w 451315"/>
                <a:gd name="connsiteY0" fmla="*/ 57957 h 179993"/>
                <a:gd name="connsiteX1" fmla="*/ 358447 w 451315"/>
                <a:gd name="connsiteY1" fmla="*/ 179993 h 179993"/>
                <a:gd name="connsiteX2" fmla="*/ 250609 w 451315"/>
                <a:gd name="connsiteY2" fmla="*/ 179993 h 179993"/>
                <a:gd name="connsiteX3" fmla="*/ 250608 w 451315"/>
                <a:gd name="connsiteY3" fmla="*/ 57957 h 179993"/>
                <a:gd name="connsiteX0" fmla="*/ 2956 w 451315"/>
                <a:gd name="connsiteY0" fmla="*/ 157969 h 179993"/>
                <a:gd name="connsiteX1" fmla="*/ 451315 w 451315"/>
                <a:gd name="connsiteY1" fmla="*/ 158562 h 179993"/>
                <a:gd name="connsiteX0" fmla="*/ 250194 w 450901"/>
                <a:gd name="connsiteY0" fmla="*/ 68529 h 190565"/>
                <a:gd name="connsiteX1" fmla="*/ 358033 w 450901"/>
                <a:gd name="connsiteY1" fmla="*/ 190565 h 190565"/>
                <a:gd name="connsiteX2" fmla="*/ 250195 w 450901"/>
                <a:gd name="connsiteY2" fmla="*/ 190565 h 190565"/>
                <a:gd name="connsiteX3" fmla="*/ 250194 w 450901"/>
                <a:gd name="connsiteY3" fmla="*/ 68529 h 190565"/>
                <a:gd name="connsiteX0" fmla="*/ 2542 w 450901"/>
                <a:gd name="connsiteY0" fmla="*/ 168541 h 190565"/>
                <a:gd name="connsiteX1" fmla="*/ 450901 w 450901"/>
                <a:gd name="connsiteY1" fmla="*/ 169134 h 190565"/>
                <a:gd name="connsiteX0" fmla="*/ 247652 w 448359"/>
                <a:gd name="connsiteY0" fmla="*/ 108437 h 230473"/>
                <a:gd name="connsiteX1" fmla="*/ 355491 w 448359"/>
                <a:gd name="connsiteY1" fmla="*/ 230473 h 230473"/>
                <a:gd name="connsiteX2" fmla="*/ 247653 w 448359"/>
                <a:gd name="connsiteY2" fmla="*/ 230473 h 230473"/>
                <a:gd name="connsiteX3" fmla="*/ 247652 w 448359"/>
                <a:gd name="connsiteY3" fmla="*/ 108437 h 230473"/>
                <a:gd name="connsiteX0" fmla="*/ 0 w 448359"/>
                <a:gd name="connsiteY0" fmla="*/ 208449 h 230473"/>
                <a:gd name="connsiteX1" fmla="*/ 448359 w 448359"/>
                <a:gd name="connsiteY1" fmla="*/ 209042 h 230473"/>
                <a:gd name="connsiteX0" fmla="*/ 247652 w 431690"/>
                <a:gd name="connsiteY0" fmla="*/ 110354 h 232390"/>
                <a:gd name="connsiteX1" fmla="*/ 355491 w 431690"/>
                <a:gd name="connsiteY1" fmla="*/ 232390 h 232390"/>
                <a:gd name="connsiteX2" fmla="*/ 247653 w 431690"/>
                <a:gd name="connsiteY2" fmla="*/ 232390 h 232390"/>
                <a:gd name="connsiteX3" fmla="*/ 247652 w 431690"/>
                <a:gd name="connsiteY3" fmla="*/ 110354 h 232390"/>
                <a:gd name="connsiteX0" fmla="*/ 0 w 431690"/>
                <a:gd name="connsiteY0" fmla="*/ 210366 h 232390"/>
                <a:gd name="connsiteX1" fmla="*/ 431690 w 431690"/>
                <a:gd name="connsiteY1" fmla="*/ 206197 h 232390"/>
                <a:gd name="connsiteX0" fmla="*/ 247652 w 431763"/>
                <a:gd name="connsiteY0" fmla="*/ 86502 h 208538"/>
                <a:gd name="connsiteX1" fmla="*/ 355491 w 431763"/>
                <a:gd name="connsiteY1" fmla="*/ 208538 h 208538"/>
                <a:gd name="connsiteX2" fmla="*/ 247653 w 431763"/>
                <a:gd name="connsiteY2" fmla="*/ 208538 h 208538"/>
                <a:gd name="connsiteX3" fmla="*/ 247652 w 431763"/>
                <a:gd name="connsiteY3" fmla="*/ 86502 h 208538"/>
                <a:gd name="connsiteX0" fmla="*/ 0 w 431763"/>
                <a:gd name="connsiteY0" fmla="*/ 186514 h 208538"/>
                <a:gd name="connsiteX1" fmla="*/ 431690 w 431763"/>
                <a:gd name="connsiteY1" fmla="*/ 182345 h 208538"/>
                <a:gd name="connsiteX0" fmla="*/ 247652 w 431690"/>
                <a:gd name="connsiteY0" fmla="*/ 105798 h 227834"/>
                <a:gd name="connsiteX1" fmla="*/ 355491 w 431690"/>
                <a:gd name="connsiteY1" fmla="*/ 227834 h 227834"/>
                <a:gd name="connsiteX2" fmla="*/ 247653 w 431690"/>
                <a:gd name="connsiteY2" fmla="*/ 227834 h 227834"/>
                <a:gd name="connsiteX3" fmla="*/ 247652 w 431690"/>
                <a:gd name="connsiteY3" fmla="*/ 105798 h 227834"/>
                <a:gd name="connsiteX0" fmla="*/ 0 w 431690"/>
                <a:gd name="connsiteY0" fmla="*/ 205810 h 227834"/>
                <a:gd name="connsiteX1" fmla="*/ 431690 w 431690"/>
                <a:gd name="connsiteY1" fmla="*/ 201641 h 227834"/>
                <a:gd name="connsiteX0" fmla="*/ 247652 w 431690"/>
                <a:gd name="connsiteY0" fmla="*/ 190434 h 312470"/>
                <a:gd name="connsiteX1" fmla="*/ 355491 w 431690"/>
                <a:gd name="connsiteY1" fmla="*/ 312470 h 312470"/>
                <a:gd name="connsiteX2" fmla="*/ 247653 w 431690"/>
                <a:gd name="connsiteY2" fmla="*/ 312470 h 312470"/>
                <a:gd name="connsiteX3" fmla="*/ 247652 w 431690"/>
                <a:gd name="connsiteY3" fmla="*/ 190434 h 312470"/>
                <a:gd name="connsiteX0" fmla="*/ 0 w 431690"/>
                <a:gd name="connsiteY0" fmla="*/ 290446 h 312470"/>
                <a:gd name="connsiteX1" fmla="*/ 431690 w 431690"/>
                <a:gd name="connsiteY1" fmla="*/ 286277 h 312470"/>
                <a:gd name="connsiteX0" fmla="*/ 247652 w 431690"/>
                <a:gd name="connsiteY0" fmla="*/ 193536 h 315572"/>
                <a:gd name="connsiteX1" fmla="*/ 355491 w 431690"/>
                <a:gd name="connsiteY1" fmla="*/ 315572 h 315572"/>
                <a:gd name="connsiteX2" fmla="*/ 247653 w 431690"/>
                <a:gd name="connsiteY2" fmla="*/ 315572 h 315572"/>
                <a:gd name="connsiteX3" fmla="*/ 247652 w 431690"/>
                <a:gd name="connsiteY3" fmla="*/ 193536 h 315572"/>
                <a:gd name="connsiteX0" fmla="*/ 0 w 431690"/>
                <a:gd name="connsiteY0" fmla="*/ 293548 h 315572"/>
                <a:gd name="connsiteX1" fmla="*/ 431690 w 431690"/>
                <a:gd name="connsiteY1" fmla="*/ 289379 h 315572"/>
              </a:gdLst>
              <a:ahLst/>
              <a:cxnLst>
                <a:cxn ang="0">
                  <a:pos x="connsiteX0" y="connsiteY0"/>
                </a:cxn>
                <a:cxn ang="0">
                  <a:pos x="connsiteX1" y="connsiteY1"/>
                </a:cxn>
              </a:cxnLst>
              <a:rect l="l" t="t" r="r" b="b"/>
              <a:pathLst>
                <a:path w="431690" h="315572" stroke="0" extrusionOk="0">
                  <a:moveTo>
                    <a:pt x="247652" y="193536"/>
                  </a:moveTo>
                  <a:cubicBezTo>
                    <a:pt x="307210" y="193536"/>
                    <a:pt x="355491" y="248173"/>
                    <a:pt x="355491" y="315572"/>
                  </a:cubicBezTo>
                  <a:lnTo>
                    <a:pt x="247653" y="315572"/>
                  </a:lnTo>
                  <a:cubicBezTo>
                    <a:pt x="247653" y="274893"/>
                    <a:pt x="247652" y="234215"/>
                    <a:pt x="247652" y="193536"/>
                  </a:cubicBezTo>
                  <a:close/>
                </a:path>
                <a:path w="431690" h="315572" fill="none">
                  <a:moveTo>
                    <a:pt x="0" y="293548"/>
                  </a:moveTo>
                  <a:cubicBezTo>
                    <a:pt x="138140" y="-261283"/>
                    <a:pt x="412640" y="107680"/>
                    <a:pt x="431690" y="289379"/>
                  </a:cubicBezTo>
                </a:path>
              </a:pathLst>
            </a:cu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71" name="组合 170">
            <a:extLst>
              <a:ext uri="{FF2B5EF4-FFF2-40B4-BE49-F238E27FC236}">
                <a16:creationId xmlns:a16="http://schemas.microsoft.com/office/drawing/2014/main" id="{553A08EF-8787-48E2-B6E6-EF0A2C61AF54}"/>
              </a:ext>
            </a:extLst>
          </p:cNvPr>
          <p:cNvGrpSpPr/>
          <p:nvPr/>
        </p:nvGrpSpPr>
        <p:grpSpPr>
          <a:xfrm>
            <a:off x="8709525" y="4066649"/>
            <a:ext cx="1075529" cy="773202"/>
            <a:chOff x="8361981" y="4545620"/>
            <a:chExt cx="1075529" cy="773202"/>
          </a:xfrm>
        </p:grpSpPr>
        <p:grpSp>
          <p:nvGrpSpPr>
            <p:cNvPr id="172" name="组合 171">
              <a:extLst>
                <a:ext uri="{FF2B5EF4-FFF2-40B4-BE49-F238E27FC236}">
                  <a16:creationId xmlns:a16="http://schemas.microsoft.com/office/drawing/2014/main" id="{9FAE6A3F-03CE-435B-8F29-0A287A219132}"/>
                </a:ext>
              </a:extLst>
            </p:cNvPr>
            <p:cNvGrpSpPr/>
            <p:nvPr/>
          </p:nvGrpSpPr>
          <p:grpSpPr>
            <a:xfrm>
              <a:off x="8678817" y="4784933"/>
              <a:ext cx="318434" cy="318434"/>
              <a:chOff x="3277524" y="2714038"/>
              <a:chExt cx="1140015" cy="1140015"/>
            </a:xfrm>
            <a:scene3d>
              <a:camera prst="isometricOffAxis2Top"/>
              <a:lightRig rig="threePt" dir="t"/>
            </a:scene3d>
          </p:grpSpPr>
          <p:sp>
            <p:nvSpPr>
              <p:cNvPr id="175" name="椭圆 174">
                <a:extLst>
                  <a:ext uri="{FF2B5EF4-FFF2-40B4-BE49-F238E27FC236}">
                    <a16:creationId xmlns:a16="http://schemas.microsoft.com/office/drawing/2014/main" id="{A0852BFD-9074-422D-BF4D-7043D5A64A9C}"/>
                  </a:ext>
                </a:extLst>
              </p:cNvPr>
              <p:cNvSpPr/>
              <p:nvPr/>
            </p:nvSpPr>
            <p:spPr>
              <a:xfrm>
                <a:off x="3277524" y="2714038"/>
                <a:ext cx="1140015" cy="1140015"/>
              </a:xfrm>
              <a:prstGeom prst="ellipse">
                <a:avLst/>
              </a:prstGeom>
              <a:noFill/>
              <a:ln w="28575">
                <a:solidFill>
                  <a:sysClr val="window" lastClr="FFFFFF"/>
                </a:solidFill>
              </a:ln>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176" name="椭圆 175">
                <a:extLst>
                  <a:ext uri="{FF2B5EF4-FFF2-40B4-BE49-F238E27FC236}">
                    <a16:creationId xmlns:a16="http://schemas.microsoft.com/office/drawing/2014/main" id="{9832C75C-6083-4853-A153-C4D119646D45}"/>
                  </a:ext>
                </a:extLst>
              </p:cNvPr>
              <p:cNvSpPr/>
              <p:nvPr/>
            </p:nvSpPr>
            <p:spPr>
              <a:xfrm>
                <a:off x="3338118" y="2774632"/>
                <a:ext cx="1018827" cy="1018827"/>
              </a:xfrm>
              <a:prstGeom prst="ellipse">
                <a:avLst/>
              </a:prstGeom>
              <a:solidFill>
                <a:srgbClr val="DEE9E6">
                  <a:alpha val="72000"/>
                </a:srgbClr>
              </a:solidFill>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173" name="Rectangle 8">
              <a:extLst>
                <a:ext uri="{FF2B5EF4-FFF2-40B4-BE49-F238E27FC236}">
                  <a16:creationId xmlns:a16="http://schemas.microsoft.com/office/drawing/2014/main" id="{9027132C-0220-4230-BF29-ABBBF39F7E55}"/>
                </a:ext>
              </a:extLst>
            </p:cNvPr>
            <p:cNvSpPr/>
            <p:nvPr/>
          </p:nvSpPr>
          <p:spPr>
            <a:xfrm>
              <a:off x="8361981" y="5011045"/>
              <a:ext cx="1075529" cy="307777"/>
            </a:xfrm>
            <a:prstGeom prst="rect">
              <a:avLst/>
            </a:prstGeom>
            <a:noFill/>
          </p:spPr>
          <p:txBody>
            <a:bodyPr wrap="square" rtlCol="0">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rPr>
                <a:t>Kunshan</a:t>
              </a:r>
              <a:endParaRPr kumimoji="0" lang="zh-CN"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endParaRPr>
            </a:p>
          </p:txBody>
        </p:sp>
        <p:sp>
          <p:nvSpPr>
            <p:cNvPr id="174" name="弧形 144">
              <a:extLst>
                <a:ext uri="{FF2B5EF4-FFF2-40B4-BE49-F238E27FC236}">
                  <a16:creationId xmlns:a16="http://schemas.microsoft.com/office/drawing/2014/main" id="{E3DF4634-B6E8-4A60-B29D-DAA831EDD57F}"/>
                </a:ext>
              </a:extLst>
            </p:cNvPr>
            <p:cNvSpPr/>
            <p:nvPr/>
          </p:nvSpPr>
          <p:spPr>
            <a:xfrm>
              <a:off x="8486708" y="4545620"/>
              <a:ext cx="566248" cy="403817"/>
            </a:xfrm>
            <a:custGeom>
              <a:avLst/>
              <a:gdLst>
                <a:gd name="connsiteX0" fmla="*/ 107838 w 215677"/>
                <a:gd name="connsiteY0" fmla="*/ 0 h 244071"/>
                <a:gd name="connsiteX1" fmla="*/ 215677 w 215677"/>
                <a:gd name="connsiteY1" fmla="*/ 122036 h 244071"/>
                <a:gd name="connsiteX2" fmla="*/ 107839 w 215677"/>
                <a:gd name="connsiteY2" fmla="*/ 122036 h 244071"/>
                <a:gd name="connsiteX3" fmla="*/ 107838 w 215677"/>
                <a:gd name="connsiteY3" fmla="*/ 0 h 244071"/>
                <a:gd name="connsiteX0" fmla="*/ 107838 w 215677"/>
                <a:gd name="connsiteY0" fmla="*/ 0 h 244071"/>
                <a:gd name="connsiteX1" fmla="*/ 215677 w 215677"/>
                <a:gd name="connsiteY1" fmla="*/ 122036 h 244071"/>
                <a:gd name="connsiteX0" fmla="*/ 107157 w 214996"/>
                <a:gd name="connsiteY0" fmla="*/ 0 h 252412"/>
                <a:gd name="connsiteX1" fmla="*/ 214996 w 214996"/>
                <a:gd name="connsiteY1" fmla="*/ 122036 h 252412"/>
                <a:gd name="connsiteX2" fmla="*/ 107158 w 214996"/>
                <a:gd name="connsiteY2" fmla="*/ 122036 h 252412"/>
                <a:gd name="connsiteX3" fmla="*/ 107157 w 214996"/>
                <a:gd name="connsiteY3" fmla="*/ 0 h 252412"/>
                <a:gd name="connsiteX0" fmla="*/ 0 w 214996"/>
                <a:gd name="connsiteY0" fmla="*/ 252412 h 252412"/>
                <a:gd name="connsiteX1" fmla="*/ 214996 w 214996"/>
                <a:gd name="connsiteY1" fmla="*/ 122036 h 252412"/>
                <a:gd name="connsiteX0" fmla="*/ 107607 w 215446"/>
                <a:gd name="connsiteY0" fmla="*/ 0 h 252412"/>
                <a:gd name="connsiteX1" fmla="*/ 215446 w 215446"/>
                <a:gd name="connsiteY1" fmla="*/ 122036 h 252412"/>
                <a:gd name="connsiteX2" fmla="*/ 107608 w 215446"/>
                <a:gd name="connsiteY2" fmla="*/ 122036 h 252412"/>
                <a:gd name="connsiteX3" fmla="*/ 107607 w 215446"/>
                <a:gd name="connsiteY3" fmla="*/ 0 h 252412"/>
                <a:gd name="connsiteX0" fmla="*/ 450 w 215446"/>
                <a:gd name="connsiteY0" fmla="*/ 252412 h 252412"/>
                <a:gd name="connsiteX1" fmla="*/ 215446 w 215446"/>
                <a:gd name="connsiteY1" fmla="*/ 122036 h 252412"/>
                <a:gd name="connsiteX0" fmla="*/ 107571 w 236841"/>
                <a:gd name="connsiteY0" fmla="*/ 0 h 252412"/>
                <a:gd name="connsiteX1" fmla="*/ 215410 w 236841"/>
                <a:gd name="connsiteY1" fmla="*/ 122036 h 252412"/>
                <a:gd name="connsiteX2" fmla="*/ 107572 w 236841"/>
                <a:gd name="connsiteY2" fmla="*/ 122036 h 252412"/>
                <a:gd name="connsiteX3" fmla="*/ 107571 w 236841"/>
                <a:gd name="connsiteY3" fmla="*/ 0 h 252412"/>
                <a:gd name="connsiteX0" fmla="*/ 414 w 236841"/>
                <a:gd name="connsiteY0" fmla="*/ 252412 h 252412"/>
                <a:gd name="connsiteX1" fmla="*/ 236841 w 236841"/>
                <a:gd name="connsiteY1" fmla="*/ 55361 h 252412"/>
                <a:gd name="connsiteX0" fmla="*/ 107894 w 237164"/>
                <a:gd name="connsiteY0" fmla="*/ 56344 h 308756"/>
                <a:gd name="connsiteX1" fmla="*/ 215733 w 237164"/>
                <a:gd name="connsiteY1" fmla="*/ 178380 h 308756"/>
                <a:gd name="connsiteX2" fmla="*/ 107895 w 237164"/>
                <a:gd name="connsiteY2" fmla="*/ 178380 h 308756"/>
                <a:gd name="connsiteX3" fmla="*/ 107894 w 237164"/>
                <a:gd name="connsiteY3" fmla="*/ 56344 h 308756"/>
                <a:gd name="connsiteX0" fmla="*/ 737 w 237164"/>
                <a:gd name="connsiteY0" fmla="*/ 308756 h 308756"/>
                <a:gd name="connsiteX1" fmla="*/ 237164 w 237164"/>
                <a:gd name="connsiteY1" fmla="*/ 111705 h 308756"/>
                <a:gd name="connsiteX0" fmla="*/ 100790 w 230060"/>
                <a:gd name="connsiteY0" fmla="*/ 56344 h 308756"/>
                <a:gd name="connsiteX1" fmla="*/ 208629 w 230060"/>
                <a:gd name="connsiteY1" fmla="*/ 178380 h 308756"/>
                <a:gd name="connsiteX2" fmla="*/ 100791 w 230060"/>
                <a:gd name="connsiteY2" fmla="*/ 178380 h 308756"/>
                <a:gd name="connsiteX3" fmla="*/ 100790 w 230060"/>
                <a:gd name="connsiteY3" fmla="*/ 56344 h 308756"/>
                <a:gd name="connsiteX0" fmla="*/ 776 w 230060"/>
                <a:gd name="connsiteY0" fmla="*/ 308756 h 308756"/>
                <a:gd name="connsiteX1" fmla="*/ 230060 w 230060"/>
                <a:gd name="connsiteY1" fmla="*/ 111705 h 308756"/>
                <a:gd name="connsiteX0" fmla="*/ 106568 w 235838"/>
                <a:gd name="connsiteY0" fmla="*/ 55828 h 308240"/>
                <a:gd name="connsiteX1" fmla="*/ 214407 w 235838"/>
                <a:gd name="connsiteY1" fmla="*/ 177864 h 308240"/>
                <a:gd name="connsiteX2" fmla="*/ 106569 w 235838"/>
                <a:gd name="connsiteY2" fmla="*/ 177864 h 308240"/>
                <a:gd name="connsiteX3" fmla="*/ 106568 w 235838"/>
                <a:gd name="connsiteY3" fmla="*/ 55828 h 308240"/>
                <a:gd name="connsiteX0" fmla="*/ 6554 w 235838"/>
                <a:gd name="connsiteY0" fmla="*/ 308240 h 308240"/>
                <a:gd name="connsiteX1" fmla="*/ 235838 w 235838"/>
                <a:gd name="connsiteY1" fmla="*/ 111189 h 308240"/>
                <a:gd name="connsiteX0" fmla="*/ 106999 w 224362"/>
                <a:gd name="connsiteY0" fmla="*/ 55828 h 308240"/>
                <a:gd name="connsiteX1" fmla="*/ 214838 w 224362"/>
                <a:gd name="connsiteY1" fmla="*/ 177864 h 308240"/>
                <a:gd name="connsiteX2" fmla="*/ 107000 w 224362"/>
                <a:gd name="connsiteY2" fmla="*/ 177864 h 308240"/>
                <a:gd name="connsiteX3" fmla="*/ 106999 w 224362"/>
                <a:gd name="connsiteY3" fmla="*/ 55828 h 308240"/>
                <a:gd name="connsiteX0" fmla="*/ 6985 w 224362"/>
                <a:gd name="connsiteY0" fmla="*/ 308240 h 308240"/>
                <a:gd name="connsiteX1" fmla="*/ 224362 w 224362"/>
                <a:gd name="connsiteY1" fmla="*/ 111189 h 308240"/>
                <a:gd name="connsiteX0" fmla="*/ 106585 w 223948"/>
                <a:gd name="connsiteY0" fmla="*/ 23029 h 275441"/>
                <a:gd name="connsiteX1" fmla="*/ 214424 w 223948"/>
                <a:gd name="connsiteY1" fmla="*/ 145065 h 275441"/>
                <a:gd name="connsiteX2" fmla="*/ 106586 w 223948"/>
                <a:gd name="connsiteY2" fmla="*/ 145065 h 275441"/>
                <a:gd name="connsiteX3" fmla="*/ 106585 w 223948"/>
                <a:gd name="connsiteY3" fmla="*/ 23029 h 275441"/>
                <a:gd name="connsiteX0" fmla="*/ 6571 w 223948"/>
                <a:gd name="connsiteY0" fmla="*/ 275441 h 275441"/>
                <a:gd name="connsiteX1" fmla="*/ 223948 w 223948"/>
                <a:gd name="connsiteY1" fmla="*/ 78390 h 275441"/>
                <a:gd name="connsiteX0" fmla="*/ 251344 w 368707"/>
                <a:gd name="connsiteY0" fmla="*/ 78855 h 200891"/>
                <a:gd name="connsiteX1" fmla="*/ 359183 w 368707"/>
                <a:gd name="connsiteY1" fmla="*/ 200891 h 200891"/>
                <a:gd name="connsiteX2" fmla="*/ 251345 w 368707"/>
                <a:gd name="connsiteY2" fmla="*/ 200891 h 200891"/>
                <a:gd name="connsiteX3" fmla="*/ 251344 w 368707"/>
                <a:gd name="connsiteY3" fmla="*/ 78855 h 200891"/>
                <a:gd name="connsiteX0" fmla="*/ 3692 w 368707"/>
                <a:gd name="connsiteY0" fmla="*/ 178867 h 200891"/>
                <a:gd name="connsiteX1" fmla="*/ 368707 w 368707"/>
                <a:gd name="connsiteY1" fmla="*/ 134216 h 200891"/>
                <a:gd name="connsiteX0" fmla="*/ 250608 w 451315"/>
                <a:gd name="connsiteY0" fmla="*/ 57957 h 179993"/>
                <a:gd name="connsiteX1" fmla="*/ 358447 w 451315"/>
                <a:gd name="connsiteY1" fmla="*/ 179993 h 179993"/>
                <a:gd name="connsiteX2" fmla="*/ 250609 w 451315"/>
                <a:gd name="connsiteY2" fmla="*/ 179993 h 179993"/>
                <a:gd name="connsiteX3" fmla="*/ 250608 w 451315"/>
                <a:gd name="connsiteY3" fmla="*/ 57957 h 179993"/>
                <a:gd name="connsiteX0" fmla="*/ 2956 w 451315"/>
                <a:gd name="connsiteY0" fmla="*/ 157969 h 179993"/>
                <a:gd name="connsiteX1" fmla="*/ 451315 w 451315"/>
                <a:gd name="connsiteY1" fmla="*/ 158562 h 179993"/>
                <a:gd name="connsiteX0" fmla="*/ 250194 w 450901"/>
                <a:gd name="connsiteY0" fmla="*/ 68529 h 190565"/>
                <a:gd name="connsiteX1" fmla="*/ 358033 w 450901"/>
                <a:gd name="connsiteY1" fmla="*/ 190565 h 190565"/>
                <a:gd name="connsiteX2" fmla="*/ 250195 w 450901"/>
                <a:gd name="connsiteY2" fmla="*/ 190565 h 190565"/>
                <a:gd name="connsiteX3" fmla="*/ 250194 w 450901"/>
                <a:gd name="connsiteY3" fmla="*/ 68529 h 190565"/>
                <a:gd name="connsiteX0" fmla="*/ 2542 w 450901"/>
                <a:gd name="connsiteY0" fmla="*/ 168541 h 190565"/>
                <a:gd name="connsiteX1" fmla="*/ 450901 w 450901"/>
                <a:gd name="connsiteY1" fmla="*/ 169134 h 190565"/>
                <a:gd name="connsiteX0" fmla="*/ 247652 w 448359"/>
                <a:gd name="connsiteY0" fmla="*/ 108437 h 230473"/>
                <a:gd name="connsiteX1" fmla="*/ 355491 w 448359"/>
                <a:gd name="connsiteY1" fmla="*/ 230473 h 230473"/>
                <a:gd name="connsiteX2" fmla="*/ 247653 w 448359"/>
                <a:gd name="connsiteY2" fmla="*/ 230473 h 230473"/>
                <a:gd name="connsiteX3" fmla="*/ 247652 w 448359"/>
                <a:gd name="connsiteY3" fmla="*/ 108437 h 230473"/>
                <a:gd name="connsiteX0" fmla="*/ 0 w 448359"/>
                <a:gd name="connsiteY0" fmla="*/ 208449 h 230473"/>
                <a:gd name="connsiteX1" fmla="*/ 448359 w 448359"/>
                <a:gd name="connsiteY1" fmla="*/ 209042 h 230473"/>
                <a:gd name="connsiteX0" fmla="*/ 247652 w 431690"/>
                <a:gd name="connsiteY0" fmla="*/ 110354 h 232390"/>
                <a:gd name="connsiteX1" fmla="*/ 355491 w 431690"/>
                <a:gd name="connsiteY1" fmla="*/ 232390 h 232390"/>
                <a:gd name="connsiteX2" fmla="*/ 247653 w 431690"/>
                <a:gd name="connsiteY2" fmla="*/ 232390 h 232390"/>
                <a:gd name="connsiteX3" fmla="*/ 247652 w 431690"/>
                <a:gd name="connsiteY3" fmla="*/ 110354 h 232390"/>
                <a:gd name="connsiteX0" fmla="*/ 0 w 431690"/>
                <a:gd name="connsiteY0" fmla="*/ 210366 h 232390"/>
                <a:gd name="connsiteX1" fmla="*/ 431690 w 431690"/>
                <a:gd name="connsiteY1" fmla="*/ 206197 h 232390"/>
                <a:gd name="connsiteX0" fmla="*/ 247652 w 431763"/>
                <a:gd name="connsiteY0" fmla="*/ 86502 h 208538"/>
                <a:gd name="connsiteX1" fmla="*/ 355491 w 431763"/>
                <a:gd name="connsiteY1" fmla="*/ 208538 h 208538"/>
                <a:gd name="connsiteX2" fmla="*/ 247653 w 431763"/>
                <a:gd name="connsiteY2" fmla="*/ 208538 h 208538"/>
                <a:gd name="connsiteX3" fmla="*/ 247652 w 431763"/>
                <a:gd name="connsiteY3" fmla="*/ 86502 h 208538"/>
                <a:gd name="connsiteX0" fmla="*/ 0 w 431763"/>
                <a:gd name="connsiteY0" fmla="*/ 186514 h 208538"/>
                <a:gd name="connsiteX1" fmla="*/ 431690 w 431763"/>
                <a:gd name="connsiteY1" fmla="*/ 182345 h 208538"/>
                <a:gd name="connsiteX0" fmla="*/ 247652 w 431690"/>
                <a:gd name="connsiteY0" fmla="*/ 105798 h 227834"/>
                <a:gd name="connsiteX1" fmla="*/ 355491 w 431690"/>
                <a:gd name="connsiteY1" fmla="*/ 227834 h 227834"/>
                <a:gd name="connsiteX2" fmla="*/ 247653 w 431690"/>
                <a:gd name="connsiteY2" fmla="*/ 227834 h 227834"/>
                <a:gd name="connsiteX3" fmla="*/ 247652 w 431690"/>
                <a:gd name="connsiteY3" fmla="*/ 105798 h 227834"/>
                <a:gd name="connsiteX0" fmla="*/ 0 w 431690"/>
                <a:gd name="connsiteY0" fmla="*/ 205810 h 227834"/>
                <a:gd name="connsiteX1" fmla="*/ 431690 w 431690"/>
                <a:gd name="connsiteY1" fmla="*/ 201641 h 227834"/>
                <a:gd name="connsiteX0" fmla="*/ 247652 w 431690"/>
                <a:gd name="connsiteY0" fmla="*/ 190434 h 312470"/>
                <a:gd name="connsiteX1" fmla="*/ 355491 w 431690"/>
                <a:gd name="connsiteY1" fmla="*/ 312470 h 312470"/>
                <a:gd name="connsiteX2" fmla="*/ 247653 w 431690"/>
                <a:gd name="connsiteY2" fmla="*/ 312470 h 312470"/>
                <a:gd name="connsiteX3" fmla="*/ 247652 w 431690"/>
                <a:gd name="connsiteY3" fmla="*/ 190434 h 312470"/>
                <a:gd name="connsiteX0" fmla="*/ 0 w 431690"/>
                <a:gd name="connsiteY0" fmla="*/ 290446 h 312470"/>
                <a:gd name="connsiteX1" fmla="*/ 431690 w 431690"/>
                <a:gd name="connsiteY1" fmla="*/ 286277 h 312470"/>
                <a:gd name="connsiteX0" fmla="*/ 247652 w 431690"/>
                <a:gd name="connsiteY0" fmla="*/ 193536 h 315572"/>
                <a:gd name="connsiteX1" fmla="*/ 355491 w 431690"/>
                <a:gd name="connsiteY1" fmla="*/ 315572 h 315572"/>
                <a:gd name="connsiteX2" fmla="*/ 247653 w 431690"/>
                <a:gd name="connsiteY2" fmla="*/ 315572 h 315572"/>
                <a:gd name="connsiteX3" fmla="*/ 247652 w 431690"/>
                <a:gd name="connsiteY3" fmla="*/ 193536 h 315572"/>
                <a:gd name="connsiteX0" fmla="*/ 0 w 431690"/>
                <a:gd name="connsiteY0" fmla="*/ 293548 h 315572"/>
                <a:gd name="connsiteX1" fmla="*/ 431690 w 431690"/>
                <a:gd name="connsiteY1" fmla="*/ 289379 h 315572"/>
                <a:gd name="connsiteX0" fmla="*/ 400052 w 584090"/>
                <a:gd name="connsiteY0" fmla="*/ 293872 h 415908"/>
                <a:gd name="connsiteX1" fmla="*/ 507891 w 584090"/>
                <a:gd name="connsiteY1" fmla="*/ 415908 h 415908"/>
                <a:gd name="connsiteX2" fmla="*/ 400053 w 584090"/>
                <a:gd name="connsiteY2" fmla="*/ 415908 h 415908"/>
                <a:gd name="connsiteX3" fmla="*/ 400052 w 584090"/>
                <a:gd name="connsiteY3" fmla="*/ 293872 h 415908"/>
                <a:gd name="connsiteX0" fmla="*/ 0 w 584090"/>
                <a:gd name="connsiteY0" fmla="*/ 251009 h 415908"/>
                <a:gd name="connsiteX1" fmla="*/ 584090 w 584090"/>
                <a:gd name="connsiteY1" fmla="*/ 389715 h 415908"/>
                <a:gd name="connsiteX0" fmla="*/ 400052 w 507891"/>
                <a:gd name="connsiteY0" fmla="*/ 286114 h 412913"/>
                <a:gd name="connsiteX1" fmla="*/ 507891 w 507891"/>
                <a:gd name="connsiteY1" fmla="*/ 408150 h 412913"/>
                <a:gd name="connsiteX2" fmla="*/ 400053 w 507891"/>
                <a:gd name="connsiteY2" fmla="*/ 408150 h 412913"/>
                <a:gd name="connsiteX3" fmla="*/ 400052 w 507891"/>
                <a:gd name="connsiteY3" fmla="*/ 286114 h 412913"/>
                <a:gd name="connsiteX0" fmla="*/ 0 w 507891"/>
                <a:gd name="connsiteY0" fmla="*/ 243251 h 412913"/>
                <a:gd name="connsiteX1" fmla="*/ 331677 w 507891"/>
                <a:gd name="connsiteY1" fmla="*/ 412913 h 412913"/>
                <a:gd name="connsiteX0" fmla="*/ 400052 w 507891"/>
                <a:gd name="connsiteY0" fmla="*/ 217412 h 344211"/>
                <a:gd name="connsiteX1" fmla="*/ 507891 w 507891"/>
                <a:gd name="connsiteY1" fmla="*/ 339448 h 344211"/>
                <a:gd name="connsiteX2" fmla="*/ 400053 w 507891"/>
                <a:gd name="connsiteY2" fmla="*/ 339448 h 344211"/>
                <a:gd name="connsiteX3" fmla="*/ 400052 w 507891"/>
                <a:gd name="connsiteY3" fmla="*/ 217412 h 344211"/>
                <a:gd name="connsiteX0" fmla="*/ 0 w 507891"/>
                <a:gd name="connsiteY0" fmla="*/ 174549 h 344211"/>
                <a:gd name="connsiteX1" fmla="*/ 331677 w 507891"/>
                <a:gd name="connsiteY1" fmla="*/ 344211 h 344211"/>
                <a:gd name="connsiteX0" fmla="*/ 400052 w 507891"/>
                <a:gd name="connsiteY0" fmla="*/ 219128 h 341164"/>
                <a:gd name="connsiteX1" fmla="*/ 507891 w 507891"/>
                <a:gd name="connsiteY1" fmla="*/ 341164 h 341164"/>
                <a:gd name="connsiteX2" fmla="*/ 400053 w 507891"/>
                <a:gd name="connsiteY2" fmla="*/ 341164 h 341164"/>
                <a:gd name="connsiteX3" fmla="*/ 400052 w 507891"/>
                <a:gd name="connsiteY3" fmla="*/ 219128 h 341164"/>
                <a:gd name="connsiteX0" fmla="*/ 0 w 507891"/>
                <a:gd name="connsiteY0" fmla="*/ 176265 h 341164"/>
                <a:gd name="connsiteX1" fmla="*/ 315008 w 507891"/>
                <a:gd name="connsiteY1" fmla="*/ 338783 h 341164"/>
                <a:gd name="connsiteX0" fmla="*/ 400052 w 507891"/>
                <a:gd name="connsiteY0" fmla="*/ 228979 h 351015"/>
                <a:gd name="connsiteX1" fmla="*/ 507891 w 507891"/>
                <a:gd name="connsiteY1" fmla="*/ 351015 h 351015"/>
                <a:gd name="connsiteX2" fmla="*/ 400053 w 507891"/>
                <a:gd name="connsiteY2" fmla="*/ 351015 h 351015"/>
                <a:gd name="connsiteX3" fmla="*/ 400052 w 507891"/>
                <a:gd name="connsiteY3" fmla="*/ 228979 h 351015"/>
                <a:gd name="connsiteX0" fmla="*/ 0 w 507891"/>
                <a:gd name="connsiteY0" fmla="*/ 186116 h 351015"/>
                <a:gd name="connsiteX1" fmla="*/ 315008 w 507891"/>
                <a:gd name="connsiteY1" fmla="*/ 348634 h 351015"/>
                <a:gd name="connsiteX0" fmla="*/ 400052 w 507891"/>
                <a:gd name="connsiteY0" fmla="*/ 239556 h 361592"/>
                <a:gd name="connsiteX1" fmla="*/ 507891 w 507891"/>
                <a:gd name="connsiteY1" fmla="*/ 361592 h 361592"/>
                <a:gd name="connsiteX2" fmla="*/ 400053 w 507891"/>
                <a:gd name="connsiteY2" fmla="*/ 361592 h 361592"/>
                <a:gd name="connsiteX3" fmla="*/ 400052 w 507891"/>
                <a:gd name="connsiteY3" fmla="*/ 239556 h 361592"/>
                <a:gd name="connsiteX0" fmla="*/ 0 w 507891"/>
                <a:gd name="connsiteY0" fmla="*/ 182406 h 361592"/>
                <a:gd name="connsiteX1" fmla="*/ 315008 w 507891"/>
                <a:gd name="connsiteY1" fmla="*/ 359211 h 361592"/>
                <a:gd name="connsiteX0" fmla="*/ 400052 w 507891"/>
                <a:gd name="connsiteY0" fmla="*/ 233208 h 355244"/>
                <a:gd name="connsiteX1" fmla="*/ 507891 w 507891"/>
                <a:gd name="connsiteY1" fmla="*/ 355244 h 355244"/>
                <a:gd name="connsiteX2" fmla="*/ 400053 w 507891"/>
                <a:gd name="connsiteY2" fmla="*/ 355244 h 355244"/>
                <a:gd name="connsiteX3" fmla="*/ 400052 w 507891"/>
                <a:gd name="connsiteY3" fmla="*/ 233208 h 355244"/>
                <a:gd name="connsiteX0" fmla="*/ 0 w 507891"/>
                <a:gd name="connsiteY0" fmla="*/ 176058 h 355244"/>
                <a:gd name="connsiteX1" fmla="*/ 315008 w 507891"/>
                <a:gd name="connsiteY1" fmla="*/ 352863 h 355244"/>
                <a:gd name="connsiteX0" fmla="*/ 400052 w 507891"/>
                <a:gd name="connsiteY0" fmla="*/ 240164 h 362200"/>
                <a:gd name="connsiteX1" fmla="*/ 507891 w 507891"/>
                <a:gd name="connsiteY1" fmla="*/ 362200 h 362200"/>
                <a:gd name="connsiteX2" fmla="*/ 400053 w 507891"/>
                <a:gd name="connsiteY2" fmla="*/ 362200 h 362200"/>
                <a:gd name="connsiteX3" fmla="*/ 400052 w 507891"/>
                <a:gd name="connsiteY3" fmla="*/ 240164 h 362200"/>
                <a:gd name="connsiteX0" fmla="*/ 0 w 507891"/>
                <a:gd name="connsiteY0" fmla="*/ 183014 h 362200"/>
                <a:gd name="connsiteX1" fmla="*/ 315008 w 507891"/>
                <a:gd name="connsiteY1" fmla="*/ 359819 h 362200"/>
              </a:gdLst>
              <a:ahLst/>
              <a:cxnLst>
                <a:cxn ang="0">
                  <a:pos x="connsiteX0" y="connsiteY0"/>
                </a:cxn>
                <a:cxn ang="0">
                  <a:pos x="connsiteX1" y="connsiteY1"/>
                </a:cxn>
              </a:cxnLst>
              <a:rect l="l" t="t" r="r" b="b"/>
              <a:pathLst>
                <a:path w="507891" h="362200" stroke="0" extrusionOk="0">
                  <a:moveTo>
                    <a:pt x="400052" y="240164"/>
                  </a:moveTo>
                  <a:cubicBezTo>
                    <a:pt x="459610" y="240164"/>
                    <a:pt x="507891" y="294801"/>
                    <a:pt x="507891" y="362200"/>
                  </a:cubicBezTo>
                  <a:lnTo>
                    <a:pt x="400053" y="362200"/>
                  </a:lnTo>
                  <a:cubicBezTo>
                    <a:pt x="400053" y="321521"/>
                    <a:pt x="400052" y="280843"/>
                    <a:pt x="400052" y="240164"/>
                  </a:cubicBezTo>
                  <a:close/>
                </a:path>
                <a:path w="507891" h="362200" fill="none">
                  <a:moveTo>
                    <a:pt x="0" y="183014"/>
                  </a:moveTo>
                  <a:cubicBezTo>
                    <a:pt x="14315" y="-202748"/>
                    <a:pt x="293577" y="101921"/>
                    <a:pt x="315008" y="359819"/>
                  </a:cubicBezTo>
                </a:path>
              </a:pathLst>
            </a:cu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77" name="组合 176">
            <a:extLst>
              <a:ext uri="{FF2B5EF4-FFF2-40B4-BE49-F238E27FC236}">
                <a16:creationId xmlns:a16="http://schemas.microsoft.com/office/drawing/2014/main" id="{EDF556C6-B5F6-474A-BDB9-986A424109A9}"/>
              </a:ext>
            </a:extLst>
          </p:cNvPr>
          <p:cNvGrpSpPr/>
          <p:nvPr/>
        </p:nvGrpSpPr>
        <p:grpSpPr>
          <a:xfrm>
            <a:off x="8838936" y="3996247"/>
            <a:ext cx="1657343" cy="638429"/>
            <a:chOff x="8491392" y="4475218"/>
            <a:chExt cx="1657343" cy="638429"/>
          </a:xfrm>
        </p:grpSpPr>
        <p:grpSp>
          <p:nvGrpSpPr>
            <p:cNvPr id="178" name="组合 177">
              <a:extLst>
                <a:ext uri="{FF2B5EF4-FFF2-40B4-BE49-F238E27FC236}">
                  <a16:creationId xmlns:a16="http://schemas.microsoft.com/office/drawing/2014/main" id="{2888A0FE-032A-4C86-B670-1823BC3F8344}"/>
                </a:ext>
              </a:extLst>
            </p:cNvPr>
            <p:cNvGrpSpPr/>
            <p:nvPr/>
          </p:nvGrpSpPr>
          <p:grpSpPr>
            <a:xfrm>
              <a:off x="9092943" y="4668582"/>
              <a:ext cx="392219" cy="392219"/>
              <a:chOff x="3277524" y="2714038"/>
              <a:chExt cx="1140015" cy="1140015"/>
            </a:xfrm>
            <a:scene3d>
              <a:camera prst="isometricOffAxis2Top"/>
              <a:lightRig rig="threePt" dir="t"/>
            </a:scene3d>
          </p:grpSpPr>
          <p:sp>
            <p:nvSpPr>
              <p:cNvPr id="181" name="椭圆 180">
                <a:extLst>
                  <a:ext uri="{FF2B5EF4-FFF2-40B4-BE49-F238E27FC236}">
                    <a16:creationId xmlns:a16="http://schemas.microsoft.com/office/drawing/2014/main" id="{4C038540-3C79-473A-BB15-36769809781D}"/>
                  </a:ext>
                </a:extLst>
              </p:cNvPr>
              <p:cNvSpPr/>
              <p:nvPr/>
            </p:nvSpPr>
            <p:spPr>
              <a:xfrm>
                <a:off x="3277524" y="2714038"/>
                <a:ext cx="1140015" cy="1140015"/>
              </a:xfrm>
              <a:prstGeom prst="ellipse">
                <a:avLst/>
              </a:prstGeom>
              <a:noFill/>
              <a:ln w="28575">
                <a:solidFill>
                  <a:sysClr val="window" lastClr="FFFFFF"/>
                </a:solidFill>
              </a:ln>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182" name="椭圆 181">
                <a:extLst>
                  <a:ext uri="{FF2B5EF4-FFF2-40B4-BE49-F238E27FC236}">
                    <a16:creationId xmlns:a16="http://schemas.microsoft.com/office/drawing/2014/main" id="{7C58CEF4-DD85-46EA-B52B-B412CFF1C3F0}"/>
                  </a:ext>
                </a:extLst>
              </p:cNvPr>
              <p:cNvSpPr/>
              <p:nvPr/>
            </p:nvSpPr>
            <p:spPr>
              <a:xfrm>
                <a:off x="3338118" y="2774632"/>
                <a:ext cx="1018827" cy="1018827"/>
              </a:xfrm>
              <a:prstGeom prst="ellipse">
                <a:avLst/>
              </a:prstGeom>
              <a:solidFill>
                <a:srgbClr val="DEE9E6">
                  <a:alpha val="72000"/>
                </a:srgbClr>
              </a:solidFill>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179" name="Rectangle 8">
              <a:extLst>
                <a:ext uri="{FF2B5EF4-FFF2-40B4-BE49-F238E27FC236}">
                  <a16:creationId xmlns:a16="http://schemas.microsoft.com/office/drawing/2014/main" id="{050B657B-4801-40A1-9857-FD80385B85BF}"/>
                </a:ext>
              </a:extLst>
            </p:cNvPr>
            <p:cNvSpPr/>
            <p:nvPr/>
          </p:nvSpPr>
          <p:spPr>
            <a:xfrm>
              <a:off x="8975166" y="4805870"/>
              <a:ext cx="1173569" cy="307777"/>
            </a:xfrm>
            <a:prstGeom prst="rect">
              <a:avLst/>
            </a:prstGeom>
            <a:noFill/>
          </p:spPr>
          <p:txBody>
            <a:bodyPr wrap="square" rtlCol="0">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rPr>
                <a:t>Shanghai</a:t>
              </a:r>
              <a:endParaRPr kumimoji="0" lang="zh-CN"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endParaRPr>
            </a:p>
          </p:txBody>
        </p:sp>
        <p:sp>
          <p:nvSpPr>
            <p:cNvPr id="180" name="弧形 144">
              <a:extLst>
                <a:ext uri="{FF2B5EF4-FFF2-40B4-BE49-F238E27FC236}">
                  <a16:creationId xmlns:a16="http://schemas.microsoft.com/office/drawing/2014/main" id="{88D7928A-9F19-4033-B074-0C919B518FF1}"/>
                </a:ext>
              </a:extLst>
            </p:cNvPr>
            <p:cNvSpPr/>
            <p:nvPr/>
          </p:nvSpPr>
          <p:spPr>
            <a:xfrm>
              <a:off x="8491392" y="4475218"/>
              <a:ext cx="1001645" cy="378591"/>
            </a:xfrm>
            <a:custGeom>
              <a:avLst/>
              <a:gdLst>
                <a:gd name="connsiteX0" fmla="*/ 107838 w 215677"/>
                <a:gd name="connsiteY0" fmla="*/ 0 h 244071"/>
                <a:gd name="connsiteX1" fmla="*/ 215677 w 215677"/>
                <a:gd name="connsiteY1" fmla="*/ 122036 h 244071"/>
                <a:gd name="connsiteX2" fmla="*/ 107839 w 215677"/>
                <a:gd name="connsiteY2" fmla="*/ 122036 h 244071"/>
                <a:gd name="connsiteX3" fmla="*/ 107838 w 215677"/>
                <a:gd name="connsiteY3" fmla="*/ 0 h 244071"/>
                <a:gd name="connsiteX0" fmla="*/ 107838 w 215677"/>
                <a:gd name="connsiteY0" fmla="*/ 0 h 244071"/>
                <a:gd name="connsiteX1" fmla="*/ 215677 w 215677"/>
                <a:gd name="connsiteY1" fmla="*/ 122036 h 244071"/>
                <a:gd name="connsiteX0" fmla="*/ 107157 w 214996"/>
                <a:gd name="connsiteY0" fmla="*/ 0 h 252412"/>
                <a:gd name="connsiteX1" fmla="*/ 214996 w 214996"/>
                <a:gd name="connsiteY1" fmla="*/ 122036 h 252412"/>
                <a:gd name="connsiteX2" fmla="*/ 107158 w 214996"/>
                <a:gd name="connsiteY2" fmla="*/ 122036 h 252412"/>
                <a:gd name="connsiteX3" fmla="*/ 107157 w 214996"/>
                <a:gd name="connsiteY3" fmla="*/ 0 h 252412"/>
                <a:gd name="connsiteX0" fmla="*/ 0 w 214996"/>
                <a:gd name="connsiteY0" fmla="*/ 252412 h 252412"/>
                <a:gd name="connsiteX1" fmla="*/ 214996 w 214996"/>
                <a:gd name="connsiteY1" fmla="*/ 122036 h 252412"/>
                <a:gd name="connsiteX0" fmla="*/ 107607 w 215446"/>
                <a:gd name="connsiteY0" fmla="*/ 0 h 252412"/>
                <a:gd name="connsiteX1" fmla="*/ 215446 w 215446"/>
                <a:gd name="connsiteY1" fmla="*/ 122036 h 252412"/>
                <a:gd name="connsiteX2" fmla="*/ 107608 w 215446"/>
                <a:gd name="connsiteY2" fmla="*/ 122036 h 252412"/>
                <a:gd name="connsiteX3" fmla="*/ 107607 w 215446"/>
                <a:gd name="connsiteY3" fmla="*/ 0 h 252412"/>
                <a:gd name="connsiteX0" fmla="*/ 450 w 215446"/>
                <a:gd name="connsiteY0" fmla="*/ 252412 h 252412"/>
                <a:gd name="connsiteX1" fmla="*/ 215446 w 215446"/>
                <a:gd name="connsiteY1" fmla="*/ 122036 h 252412"/>
                <a:gd name="connsiteX0" fmla="*/ 107571 w 236841"/>
                <a:gd name="connsiteY0" fmla="*/ 0 h 252412"/>
                <a:gd name="connsiteX1" fmla="*/ 215410 w 236841"/>
                <a:gd name="connsiteY1" fmla="*/ 122036 h 252412"/>
                <a:gd name="connsiteX2" fmla="*/ 107572 w 236841"/>
                <a:gd name="connsiteY2" fmla="*/ 122036 h 252412"/>
                <a:gd name="connsiteX3" fmla="*/ 107571 w 236841"/>
                <a:gd name="connsiteY3" fmla="*/ 0 h 252412"/>
                <a:gd name="connsiteX0" fmla="*/ 414 w 236841"/>
                <a:gd name="connsiteY0" fmla="*/ 252412 h 252412"/>
                <a:gd name="connsiteX1" fmla="*/ 236841 w 236841"/>
                <a:gd name="connsiteY1" fmla="*/ 55361 h 252412"/>
                <a:gd name="connsiteX0" fmla="*/ 107894 w 237164"/>
                <a:gd name="connsiteY0" fmla="*/ 56344 h 308756"/>
                <a:gd name="connsiteX1" fmla="*/ 215733 w 237164"/>
                <a:gd name="connsiteY1" fmla="*/ 178380 h 308756"/>
                <a:gd name="connsiteX2" fmla="*/ 107895 w 237164"/>
                <a:gd name="connsiteY2" fmla="*/ 178380 h 308756"/>
                <a:gd name="connsiteX3" fmla="*/ 107894 w 237164"/>
                <a:gd name="connsiteY3" fmla="*/ 56344 h 308756"/>
                <a:gd name="connsiteX0" fmla="*/ 737 w 237164"/>
                <a:gd name="connsiteY0" fmla="*/ 308756 h 308756"/>
                <a:gd name="connsiteX1" fmla="*/ 237164 w 237164"/>
                <a:gd name="connsiteY1" fmla="*/ 111705 h 308756"/>
                <a:gd name="connsiteX0" fmla="*/ 100790 w 230060"/>
                <a:gd name="connsiteY0" fmla="*/ 56344 h 308756"/>
                <a:gd name="connsiteX1" fmla="*/ 208629 w 230060"/>
                <a:gd name="connsiteY1" fmla="*/ 178380 h 308756"/>
                <a:gd name="connsiteX2" fmla="*/ 100791 w 230060"/>
                <a:gd name="connsiteY2" fmla="*/ 178380 h 308756"/>
                <a:gd name="connsiteX3" fmla="*/ 100790 w 230060"/>
                <a:gd name="connsiteY3" fmla="*/ 56344 h 308756"/>
                <a:gd name="connsiteX0" fmla="*/ 776 w 230060"/>
                <a:gd name="connsiteY0" fmla="*/ 308756 h 308756"/>
                <a:gd name="connsiteX1" fmla="*/ 230060 w 230060"/>
                <a:gd name="connsiteY1" fmla="*/ 111705 h 308756"/>
                <a:gd name="connsiteX0" fmla="*/ 106568 w 235838"/>
                <a:gd name="connsiteY0" fmla="*/ 55828 h 308240"/>
                <a:gd name="connsiteX1" fmla="*/ 214407 w 235838"/>
                <a:gd name="connsiteY1" fmla="*/ 177864 h 308240"/>
                <a:gd name="connsiteX2" fmla="*/ 106569 w 235838"/>
                <a:gd name="connsiteY2" fmla="*/ 177864 h 308240"/>
                <a:gd name="connsiteX3" fmla="*/ 106568 w 235838"/>
                <a:gd name="connsiteY3" fmla="*/ 55828 h 308240"/>
                <a:gd name="connsiteX0" fmla="*/ 6554 w 235838"/>
                <a:gd name="connsiteY0" fmla="*/ 308240 h 308240"/>
                <a:gd name="connsiteX1" fmla="*/ 235838 w 235838"/>
                <a:gd name="connsiteY1" fmla="*/ 111189 h 308240"/>
                <a:gd name="connsiteX0" fmla="*/ 106999 w 224362"/>
                <a:gd name="connsiteY0" fmla="*/ 55828 h 308240"/>
                <a:gd name="connsiteX1" fmla="*/ 214838 w 224362"/>
                <a:gd name="connsiteY1" fmla="*/ 177864 h 308240"/>
                <a:gd name="connsiteX2" fmla="*/ 107000 w 224362"/>
                <a:gd name="connsiteY2" fmla="*/ 177864 h 308240"/>
                <a:gd name="connsiteX3" fmla="*/ 106999 w 224362"/>
                <a:gd name="connsiteY3" fmla="*/ 55828 h 308240"/>
                <a:gd name="connsiteX0" fmla="*/ 6985 w 224362"/>
                <a:gd name="connsiteY0" fmla="*/ 308240 h 308240"/>
                <a:gd name="connsiteX1" fmla="*/ 224362 w 224362"/>
                <a:gd name="connsiteY1" fmla="*/ 111189 h 308240"/>
                <a:gd name="connsiteX0" fmla="*/ 106585 w 223948"/>
                <a:gd name="connsiteY0" fmla="*/ 23029 h 275441"/>
                <a:gd name="connsiteX1" fmla="*/ 214424 w 223948"/>
                <a:gd name="connsiteY1" fmla="*/ 145065 h 275441"/>
                <a:gd name="connsiteX2" fmla="*/ 106586 w 223948"/>
                <a:gd name="connsiteY2" fmla="*/ 145065 h 275441"/>
                <a:gd name="connsiteX3" fmla="*/ 106585 w 223948"/>
                <a:gd name="connsiteY3" fmla="*/ 23029 h 275441"/>
                <a:gd name="connsiteX0" fmla="*/ 6571 w 223948"/>
                <a:gd name="connsiteY0" fmla="*/ 275441 h 275441"/>
                <a:gd name="connsiteX1" fmla="*/ 223948 w 223948"/>
                <a:gd name="connsiteY1" fmla="*/ 78390 h 275441"/>
                <a:gd name="connsiteX0" fmla="*/ 251344 w 368707"/>
                <a:gd name="connsiteY0" fmla="*/ 78855 h 200891"/>
                <a:gd name="connsiteX1" fmla="*/ 359183 w 368707"/>
                <a:gd name="connsiteY1" fmla="*/ 200891 h 200891"/>
                <a:gd name="connsiteX2" fmla="*/ 251345 w 368707"/>
                <a:gd name="connsiteY2" fmla="*/ 200891 h 200891"/>
                <a:gd name="connsiteX3" fmla="*/ 251344 w 368707"/>
                <a:gd name="connsiteY3" fmla="*/ 78855 h 200891"/>
                <a:gd name="connsiteX0" fmla="*/ 3692 w 368707"/>
                <a:gd name="connsiteY0" fmla="*/ 178867 h 200891"/>
                <a:gd name="connsiteX1" fmla="*/ 368707 w 368707"/>
                <a:gd name="connsiteY1" fmla="*/ 134216 h 200891"/>
                <a:gd name="connsiteX0" fmla="*/ 250608 w 451315"/>
                <a:gd name="connsiteY0" fmla="*/ 57957 h 179993"/>
                <a:gd name="connsiteX1" fmla="*/ 358447 w 451315"/>
                <a:gd name="connsiteY1" fmla="*/ 179993 h 179993"/>
                <a:gd name="connsiteX2" fmla="*/ 250609 w 451315"/>
                <a:gd name="connsiteY2" fmla="*/ 179993 h 179993"/>
                <a:gd name="connsiteX3" fmla="*/ 250608 w 451315"/>
                <a:gd name="connsiteY3" fmla="*/ 57957 h 179993"/>
                <a:gd name="connsiteX0" fmla="*/ 2956 w 451315"/>
                <a:gd name="connsiteY0" fmla="*/ 157969 h 179993"/>
                <a:gd name="connsiteX1" fmla="*/ 451315 w 451315"/>
                <a:gd name="connsiteY1" fmla="*/ 158562 h 179993"/>
                <a:gd name="connsiteX0" fmla="*/ 250194 w 450901"/>
                <a:gd name="connsiteY0" fmla="*/ 68529 h 190565"/>
                <a:gd name="connsiteX1" fmla="*/ 358033 w 450901"/>
                <a:gd name="connsiteY1" fmla="*/ 190565 h 190565"/>
                <a:gd name="connsiteX2" fmla="*/ 250195 w 450901"/>
                <a:gd name="connsiteY2" fmla="*/ 190565 h 190565"/>
                <a:gd name="connsiteX3" fmla="*/ 250194 w 450901"/>
                <a:gd name="connsiteY3" fmla="*/ 68529 h 190565"/>
                <a:gd name="connsiteX0" fmla="*/ 2542 w 450901"/>
                <a:gd name="connsiteY0" fmla="*/ 168541 h 190565"/>
                <a:gd name="connsiteX1" fmla="*/ 450901 w 450901"/>
                <a:gd name="connsiteY1" fmla="*/ 169134 h 190565"/>
                <a:gd name="connsiteX0" fmla="*/ 247652 w 448359"/>
                <a:gd name="connsiteY0" fmla="*/ 108437 h 230473"/>
                <a:gd name="connsiteX1" fmla="*/ 355491 w 448359"/>
                <a:gd name="connsiteY1" fmla="*/ 230473 h 230473"/>
                <a:gd name="connsiteX2" fmla="*/ 247653 w 448359"/>
                <a:gd name="connsiteY2" fmla="*/ 230473 h 230473"/>
                <a:gd name="connsiteX3" fmla="*/ 247652 w 448359"/>
                <a:gd name="connsiteY3" fmla="*/ 108437 h 230473"/>
                <a:gd name="connsiteX0" fmla="*/ 0 w 448359"/>
                <a:gd name="connsiteY0" fmla="*/ 208449 h 230473"/>
                <a:gd name="connsiteX1" fmla="*/ 448359 w 448359"/>
                <a:gd name="connsiteY1" fmla="*/ 209042 h 230473"/>
                <a:gd name="connsiteX0" fmla="*/ 247652 w 431690"/>
                <a:gd name="connsiteY0" fmla="*/ 110354 h 232390"/>
                <a:gd name="connsiteX1" fmla="*/ 355491 w 431690"/>
                <a:gd name="connsiteY1" fmla="*/ 232390 h 232390"/>
                <a:gd name="connsiteX2" fmla="*/ 247653 w 431690"/>
                <a:gd name="connsiteY2" fmla="*/ 232390 h 232390"/>
                <a:gd name="connsiteX3" fmla="*/ 247652 w 431690"/>
                <a:gd name="connsiteY3" fmla="*/ 110354 h 232390"/>
                <a:gd name="connsiteX0" fmla="*/ 0 w 431690"/>
                <a:gd name="connsiteY0" fmla="*/ 210366 h 232390"/>
                <a:gd name="connsiteX1" fmla="*/ 431690 w 431690"/>
                <a:gd name="connsiteY1" fmla="*/ 206197 h 232390"/>
                <a:gd name="connsiteX0" fmla="*/ 247652 w 431763"/>
                <a:gd name="connsiteY0" fmla="*/ 86502 h 208538"/>
                <a:gd name="connsiteX1" fmla="*/ 355491 w 431763"/>
                <a:gd name="connsiteY1" fmla="*/ 208538 h 208538"/>
                <a:gd name="connsiteX2" fmla="*/ 247653 w 431763"/>
                <a:gd name="connsiteY2" fmla="*/ 208538 h 208538"/>
                <a:gd name="connsiteX3" fmla="*/ 247652 w 431763"/>
                <a:gd name="connsiteY3" fmla="*/ 86502 h 208538"/>
                <a:gd name="connsiteX0" fmla="*/ 0 w 431763"/>
                <a:gd name="connsiteY0" fmla="*/ 186514 h 208538"/>
                <a:gd name="connsiteX1" fmla="*/ 431690 w 431763"/>
                <a:gd name="connsiteY1" fmla="*/ 182345 h 208538"/>
                <a:gd name="connsiteX0" fmla="*/ 247652 w 431690"/>
                <a:gd name="connsiteY0" fmla="*/ 105798 h 227834"/>
                <a:gd name="connsiteX1" fmla="*/ 355491 w 431690"/>
                <a:gd name="connsiteY1" fmla="*/ 227834 h 227834"/>
                <a:gd name="connsiteX2" fmla="*/ 247653 w 431690"/>
                <a:gd name="connsiteY2" fmla="*/ 227834 h 227834"/>
                <a:gd name="connsiteX3" fmla="*/ 247652 w 431690"/>
                <a:gd name="connsiteY3" fmla="*/ 105798 h 227834"/>
                <a:gd name="connsiteX0" fmla="*/ 0 w 431690"/>
                <a:gd name="connsiteY0" fmla="*/ 205810 h 227834"/>
                <a:gd name="connsiteX1" fmla="*/ 431690 w 431690"/>
                <a:gd name="connsiteY1" fmla="*/ 201641 h 227834"/>
                <a:gd name="connsiteX0" fmla="*/ 247652 w 431690"/>
                <a:gd name="connsiteY0" fmla="*/ 190434 h 312470"/>
                <a:gd name="connsiteX1" fmla="*/ 355491 w 431690"/>
                <a:gd name="connsiteY1" fmla="*/ 312470 h 312470"/>
                <a:gd name="connsiteX2" fmla="*/ 247653 w 431690"/>
                <a:gd name="connsiteY2" fmla="*/ 312470 h 312470"/>
                <a:gd name="connsiteX3" fmla="*/ 247652 w 431690"/>
                <a:gd name="connsiteY3" fmla="*/ 190434 h 312470"/>
                <a:gd name="connsiteX0" fmla="*/ 0 w 431690"/>
                <a:gd name="connsiteY0" fmla="*/ 290446 h 312470"/>
                <a:gd name="connsiteX1" fmla="*/ 431690 w 431690"/>
                <a:gd name="connsiteY1" fmla="*/ 286277 h 312470"/>
                <a:gd name="connsiteX0" fmla="*/ 247652 w 431690"/>
                <a:gd name="connsiteY0" fmla="*/ 193536 h 315572"/>
                <a:gd name="connsiteX1" fmla="*/ 355491 w 431690"/>
                <a:gd name="connsiteY1" fmla="*/ 315572 h 315572"/>
                <a:gd name="connsiteX2" fmla="*/ 247653 w 431690"/>
                <a:gd name="connsiteY2" fmla="*/ 315572 h 315572"/>
                <a:gd name="connsiteX3" fmla="*/ 247652 w 431690"/>
                <a:gd name="connsiteY3" fmla="*/ 193536 h 315572"/>
                <a:gd name="connsiteX0" fmla="*/ 0 w 431690"/>
                <a:gd name="connsiteY0" fmla="*/ 293548 h 315572"/>
                <a:gd name="connsiteX1" fmla="*/ 431690 w 431690"/>
                <a:gd name="connsiteY1" fmla="*/ 289379 h 315572"/>
                <a:gd name="connsiteX0" fmla="*/ 400052 w 584090"/>
                <a:gd name="connsiteY0" fmla="*/ 293872 h 415908"/>
                <a:gd name="connsiteX1" fmla="*/ 507891 w 584090"/>
                <a:gd name="connsiteY1" fmla="*/ 415908 h 415908"/>
                <a:gd name="connsiteX2" fmla="*/ 400053 w 584090"/>
                <a:gd name="connsiteY2" fmla="*/ 415908 h 415908"/>
                <a:gd name="connsiteX3" fmla="*/ 400052 w 584090"/>
                <a:gd name="connsiteY3" fmla="*/ 293872 h 415908"/>
                <a:gd name="connsiteX0" fmla="*/ 0 w 584090"/>
                <a:gd name="connsiteY0" fmla="*/ 251009 h 415908"/>
                <a:gd name="connsiteX1" fmla="*/ 584090 w 584090"/>
                <a:gd name="connsiteY1" fmla="*/ 389715 h 415908"/>
                <a:gd name="connsiteX0" fmla="*/ 400052 w 507891"/>
                <a:gd name="connsiteY0" fmla="*/ 286114 h 412913"/>
                <a:gd name="connsiteX1" fmla="*/ 507891 w 507891"/>
                <a:gd name="connsiteY1" fmla="*/ 408150 h 412913"/>
                <a:gd name="connsiteX2" fmla="*/ 400053 w 507891"/>
                <a:gd name="connsiteY2" fmla="*/ 408150 h 412913"/>
                <a:gd name="connsiteX3" fmla="*/ 400052 w 507891"/>
                <a:gd name="connsiteY3" fmla="*/ 286114 h 412913"/>
                <a:gd name="connsiteX0" fmla="*/ 0 w 507891"/>
                <a:gd name="connsiteY0" fmla="*/ 243251 h 412913"/>
                <a:gd name="connsiteX1" fmla="*/ 331677 w 507891"/>
                <a:gd name="connsiteY1" fmla="*/ 412913 h 412913"/>
                <a:gd name="connsiteX0" fmla="*/ 400052 w 507891"/>
                <a:gd name="connsiteY0" fmla="*/ 217412 h 344211"/>
                <a:gd name="connsiteX1" fmla="*/ 507891 w 507891"/>
                <a:gd name="connsiteY1" fmla="*/ 339448 h 344211"/>
                <a:gd name="connsiteX2" fmla="*/ 400053 w 507891"/>
                <a:gd name="connsiteY2" fmla="*/ 339448 h 344211"/>
                <a:gd name="connsiteX3" fmla="*/ 400052 w 507891"/>
                <a:gd name="connsiteY3" fmla="*/ 217412 h 344211"/>
                <a:gd name="connsiteX0" fmla="*/ 0 w 507891"/>
                <a:gd name="connsiteY0" fmla="*/ 174549 h 344211"/>
                <a:gd name="connsiteX1" fmla="*/ 331677 w 507891"/>
                <a:gd name="connsiteY1" fmla="*/ 344211 h 344211"/>
                <a:gd name="connsiteX0" fmla="*/ 400052 w 507891"/>
                <a:gd name="connsiteY0" fmla="*/ 219128 h 341164"/>
                <a:gd name="connsiteX1" fmla="*/ 507891 w 507891"/>
                <a:gd name="connsiteY1" fmla="*/ 341164 h 341164"/>
                <a:gd name="connsiteX2" fmla="*/ 400053 w 507891"/>
                <a:gd name="connsiteY2" fmla="*/ 341164 h 341164"/>
                <a:gd name="connsiteX3" fmla="*/ 400052 w 507891"/>
                <a:gd name="connsiteY3" fmla="*/ 219128 h 341164"/>
                <a:gd name="connsiteX0" fmla="*/ 0 w 507891"/>
                <a:gd name="connsiteY0" fmla="*/ 176265 h 341164"/>
                <a:gd name="connsiteX1" fmla="*/ 315008 w 507891"/>
                <a:gd name="connsiteY1" fmla="*/ 338783 h 341164"/>
                <a:gd name="connsiteX0" fmla="*/ 400052 w 507891"/>
                <a:gd name="connsiteY0" fmla="*/ 228979 h 351015"/>
                <a:gd name="connsiteX1" fmla="*/ 507891 w 507891"/>
                <a:gd name="connsiteY1" fmla="*/ 351015 h 351015"/>
                <a:gd name="connsiteX2" fmla="*/ 400053 w 507891"/>
                <a:gd name="connsiteY2" fmla="*/ 351015 h 351015"/>
                <a:gd name="connsiteX3" fmla="*/ 400052 w 507891"/>
                <a:gd name="connsiteY3" fmla="*/ 228979 h 351015"/>
                <a:gd name="connsiteX0" fmla="*/ 0 w 507891"/>
                <a:gd name="connsiteY0" fmla="*/ 186116 h 351015"/>
                <a:gd name="connsiteX1" fmla="*/ 315008 w 507891"/>
                <a:gd name="connsiteY1" fmla="*/ 348634 h 351015"/>
                <a:gd name="connsiteX0" fmla="*/ 400052 w 507891"/>
                <a:gd name="connsiteY0" fmla="*/ 239556 h 361592"/>
                <a:gd name="connsiteX1" fmla="*/ 507891 w 507891"/>
                <a:gd name="connsiteY1" fmla="*/ 361592 h 361592"/>
                <a:gd name="connsiteX2" fmla="*/ 400053 w 507891"/>
                <a:gd name="connsiteY2" fmla="*/ 361592 h 361592"/>
                <a:gd name="connsiteX3" fmla="*/ 400052 w 507891"/>
                <a:gd name="connsiteY3" fmla="*/ 239556 h 361592"/>
                <a:gd name="connsiteX0" fmla="*/ 0 w 507891"/>
                <a:gd name="connsiteY0" fmla="*/ 182406 h 361592"/>
                <a:gd name="connsiteX1" fmla="*/ 315008 w 507891"/>
                <a:gd name="connsiteY1" fmla="*/ 359211 h 361592"/>
                <a:gd name="connsiteX0" fmla="*/ 400052 w 507891"/>
                <a:gd name="connsiteY0" fmla="*/ 233208 h 355244"/>
                <a:gd name="connsiteX1" fmla="*/ 507891 w 507891"/>
                <a:gd name="connsiteY1" fmla="*/ 355244 h 355244"/>
                <a:gd name="connsiteX2" fmla="*/ 400053 w 507891"/>
                <a:gd name="connsiteY2" fmla="*/ 355244 h 355244"/>
                <a:gd name="connsiteX3" fmla="*/ 400052 w 507891"/>
                <a:gd name="connsiteY3" fmla="*/ 233208 h 355244"/>
                <a:gd name="connsiteX0" fmla="*/ 0 w 507891"/>
                <a:gd name="connsiteY0" fmla="*/ 176058 h 355244"/>
                <a:gd name="connsiteX1" fmla="*/ 315008 w 507891"/>
                <a:gd name="connsiteY1" fmla="*/ 352863 h 355244"/>
                <a:gd name="connsiteX0" fmla="*/ 400052 w 507891"/>
                <a:gd name="connsiteY0" fmla="*/ 240164 h 362200"/>
                <a:gd name="connsiteX1" fmla="*/ 507891 w 507891"/>
                <a:gd name="connsiteY1" fmla="*/ 362200 h 362200"/>
                <a:gd name="connsiteX2" fmla="*/ 400053 w 507891"/>
                <a:gd name="connsiteY2" fmla="*/ 362200 h 362200"/>
                <a:gd name="connsiteX3" fmla="*/ 400052 w 507891"/>
                <a:gd name="connsiteY3" fmla="*/ 240164 h 362200"/>
                <a:gd name="connsiteX0" fmla="*/ 0 w 507891"/>
                <a:gd name="connsiteY0" fmla="*/ 183014 h 362200"/>
                <a:gd name="connsiteX1" fmla="*/ 315008 w 507891"/>
                <a:gd name="connsiteY1" fmla="*/ 359819 h 362200"/>
                <a:gd name="connsiteX0" fmla="*/ 802484 w 910323"/>
                <a:gd name="connsiteY0" fmla="*/ 177256 h 299292"/>
                <a:gd name="connsiteX1" fmla="*/ 910323 w 910323"/>
                <a:gd name="connsiteY1" fmla="*/ 299292 h 299292"/>
                <a:gd name="connsiteX2" fmla="*/ 802485 w 910323"/>
                <a:gd name="connsiteY2" fmla="*/ 299292 h 299292"/>
                <a:gd name="connsiteX3" fmla="*/ 802484 w 910323"/>
                <a:gd name="connsiteY3" fmla="*/ 177256 h 299292"/>
                <a:gd name="connsiteX0" fmla="*/ 0 w 910323"/>
                <a:gd name="connsiteY0" fmla="*/ 210594 h 299292"/>
                <a:gd name="connsiteX1" fmla="*/ 717440 w 910323"/>
                <a:gd name="connsiteY1" fmla="*/ 296911 h 299292"/>
                <a:gd name="connsiteX0" fmla="*/ 802484 w 910323"/>
                <a:gd name="connsiteY0" fmla="*/ 231082 h 353118"/>
                <a:gd name="connsiteX1" fmla="*/ 910323 w 910323"/>
                <a:gd name="connsiteY1" fmla="*/ 353118 h 353118"/>
                <a:gd name="connsiteX2" fmla="*/ 802485 w 910323"/>
                <a:gd name="connsiteY2" fmla="*/ 353118 h 353118"/>
                <a:gd name="connsiteX3" fmla="*/ 802484 w 910323"/>
                <a:gd name="connsiteY3" fmla="*/ 231082 h 353118"/>
                <a:gd name="connsiteX0" fmla="*/ 0 w 910323"/>
                <a:gd name="connsiteY0" fmla="*/ 264420 h 353118"/>
                <a:gd name="connsiteX1" fmla="*/ 717440 w 910323"/>
                <a:gd name="connsiteY1" fmla="*/ 350737 h 353118"/>
                <a:gd name="connsiteX0" fmla="*/ 802484 w 910323"/>
                <a:gd name="connsiteY0" fmla="*/ 214000 h 336036"/>
                <a:gd name="connsiteX1" fmla="*/ 910323 w 910323"/>
                <a:gd name="connsiteY1" fmla="*/ 336036 h 336036"/>
                <a:gd name="connsiteX2" fmla="*/ 802485 w 910323"/>
                <a:gd name="connsiteY2" fmla="*/ 336036 h 336036"/>
                <a:gd name="connsiteX3" fmla="*/ 802484 w 910323"/>
                <a:gd name="connsiteY3" fmla="*/ 214000 h 336036"/>
                <a:gd name="connsiteX0" fmla="*/ 0 w 910323"/>
                <a:gd name="connsiteY0" fmla="*/ 247338 h 336036"/>
                <a:gd name="connsiteX1" fmla="*/ 717440 w 910323"/>
                <a:gd name="connsiteY1" fmla="*/ 333655 h 336036"/>
                <a:gd name="connsiteX0" fmla="*/ 802484 w 910323"/>
                <a:gd name="connsiteY0" fmla="*/ 214000 h 336036"/>
                <a:gd name="connsiteX1" fmla="*/ 910323 w 910323"/>
                <a:gd name="connsiteY1" fmla="*/ 336036 h 336036"/>
                <a:gd name="connsiteX2" fmla="*/ 802485 w 910323"/>
                <a:gd name="connsiteY2" fmla="*/ 336036 h 336036"/>
                <a:gd name="connsiteX3" fmla="*/ 802484 w 910323"/>
                <a:gd name="connsiteY3" fmla="*/ 214000 h 336036"/>
                <a:gd name="connsiteX0" fmla="*/ 0 w 910323"/>
                <a:gd name="connsiteY0" fmla="*/ 247338 h 336036"/>
                <a:gd name="connsiteX1" fmla="*/ 717440 w 910323"/>
                <a:gd name="connsiteY1" fmla="*/ 333655 h 336036"/>
                <a:gd name="connsiteX0" fmla="*/ 802484 w 910323"/>
                <a:gd name="connsiteY0" fmla="*/ 240699 h 362735"/>
                <a:gd name="connsiteX1" fmla="*/ 910323 w 910323"/>
                <a:gd name="connsiteY1" fmla="*/ 362735 h 362735"/>
                <a:gd name="connsiteX2" fmla="*/ 802485 w 910323"/>
                <a:gd name="connsiteY2" fmla="*/ 362735 h 362735"/>
                <a:gd name="connsiteX3" fmla="*/ 802484 w 910323"/>
                <a:gd name="connsiteY3" fmla="*/ 240699 h 362735"/>
                <a:gd name="connsiteX0" fmla="*/ 0 w 910323"/>
                <a:gd name="connsiteY0" fmla="*/ 274037 h 362735"/>
                <a:gd name="connsiteX1" fmla="*/ 717440 w 910323"/>
                <a:gd name="connsiteY1" fmla="*/ 360354 h 362735"/>
                <a:gd name="connsiteX0" fmla="*/ 790577 w 898416"/>
                <a:gd name="connsiteY0" fmla="*/ 243413 h 365449"/>
                <a:gd name="connsiteX1" fmla="*/ 898416 w 898416"/>
                <a:gd name="connsiteY1" fmla="*/ 365449 h 365449"/>
                <a:gd name="connsiteX2" fmla="*/ 790578 w 898416"/>
                <a:gd name="connsiteY2" fmla="*/ 365449 h 365449"/>
                <a:gd name="connsiteX3" fmla="*/ 790577 w 898416"/>
                <a:gd name="connsiteY3" fmla="*/ 243413 h 365449"/>
                <a:gd name="connsiteX0" fmla="*/ 0 w 898416"/>
                <a:gd name="connsiteY0" fmla="*/ 271988 h 365449"/>
                <a:gd name="connsiteX1" fmla="*/ 705533 w 898416"/>
                <a:gd name="connsiteY1" fmla="*/ 363068 h 365449"/>
                <a:gd name="connsiteX0" fmla="*/ 790577 w 898416"/>
                <a:gd name="connsiteY0" fmla="*/ 217538 h 339574"/>
                <a:gd name="connsiteX1" fmla="*/ 898416 w 898416"/>
                <a:gd name="connsiteY1" fmla="*/ 339574 h 339574"/>
                <a:gd name="connsiteX2" fmla="*/ 790578 w 898416"/>
                <a:gd name="connsiteY2" fmla="*/ 339574 h 339574"/>
                <a:gd name="connsiteX3" fmla="*/ 790577 w 898416"/>
                <a:gd name="connsiteY3" fmla="*/ 217538 h 339574"/>
                <a:gd name="connsiteX0" fmla="*/ 0 w 898416"/>
                <a:gd name="connsiteY0" fmla="*/ 246113 h 339574"/>
                <a:gd name="connsiteX1" fmla="*/ 705533 w 898416"/>
                <a:gd name="connsiteY1" fmla="*/ 337193 h 339574"/>
              </a:gdLst>
              <a:ahLst/>
              <a:cxnLst>
                <a:cxn ang="0">
                  <a:pos x="connsiteX0" y="connsiteY0"/>
                </a:cxn>
                <a:cxn ang="0">
                  <a:pos x="connsiteX1" y="connsiteY1"/>
                </a:cxn>
              </a:cxnLst>
              <a:rect l="l" t="t" r="r" b="b"/>
              <a:pathLst>
                <a:path w="898416" h="339574" stroke="0" extrusionOk="0">
                  <a:moveTo>
                    <a:pt x="790577" y="217538"/>
                  </a:moveTo>
                  <a:cubicBezTo>
                    <a:pt x="850135" y="217538"/>
                    <a:pt x="898416" y="272175"/>
                    <a:pt x="898416" y="339574"/>
                  </a:cubicBezTo>
                  <a:lnTo>
                    <a:pt x="790578" y="339574"/>
                  </a:lnTo>
                  <a:cubicBezTo>
                    <a:pt x="790578" y="298895"/>
                    <a:pt x="790577" y="258217"/>
                    <a:pt x="790577" y="217538"/>
                  </a:cubicBezTo>
                  <a:close/>
                </a:path>
                <a:path w="898416" h="339574" fill="none">
                  <a:moveTo>
                    <a:pt x="0" y="246113"/>
                  </a:moveTo>
                  <a:cubicBezTo>
                    <a:pt x="76227" y="-99167"/>
                    <a:pt x="581708" y="-92155"/>
                    <a:pt x="705533" y="337193"/>
                  </a:cubicBezTo>
                </a:path>
              </a:pathLst>
            </a:cu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83" name="组合 182">
            <a:extLst>
              <a:ext uri="{FF2B5EF4-FFF2-40B4-BE49-F238E27FC236}">
                <a16:creationId xmlns:a16="http://schemas.microsoft.com/office/drawing/2014/main" id="{E4DD2C22-C4F8-400C-A970-B6F875D43055}"/>
              </a:ext>
            </a:extLst>
          </p:cNvPr>
          <p:cNvGrpSpPr/>
          <p:nvPr/>
        </p:nvGrpSpPr>
        <p:grpSpPr>
          <a:xfrm>
            <a:off x="8828420" y="3931195"/>
            <a:ext cx="1001645" cy="462132"/>
            <a:chOff x="8480876" y="4410166"/>
            <a:chExt cx="1001645" cy="462132"/>
          </a:xfrm>
        </p:grpSpPr>
        <p:grpSp>
          <p:nvGrpSpPr>
            <p:cNvPr id="184" name="组合 183">
              <a:extLst>
                <a:ext uri="{FF2B5EF4-FFF2-40B4-BE49-F238E27FC236}">
                  <a16:creationId xmlns:a16="http://schemas.microsoft.com/office/drawing/2014/main" id="{B97A2D53-13B1-4A7C-B043-5A6AA822A7AF}"/>
                </a:ext>
              </a:extLst>
            </p:cNvPr>
            <p:cNvGrpSpPr/>
            <p:nvPr/>
          </p:nvGrpSpPr>
          <p:grpSpPr>
            <a:xfrm>
              <a:off x="9014929" y="4453249"/>
              <a:ext cx="318434" cy="318434"/>
              <a:chOff x="3277524" y="2714038"/>
              <a:chExt cx="1140015" cy="1140015"/>
            </a:xfrm>
            <a:scene3d>
              <a:camera prst="isometricOffAxis2Top"/>
              <a:lightRig rig="threePt" dir="t"/>
            </a:scene3d>
          </p:grpSpPr>
          <p:sp>
            <p:nvSpPr>
              <p:cNvPr id="187" name="椭圆 186">
                <a:extLst>
                  <a:ext uri="{FF2B5EF4-FFF2-40B4-BE49-F238E27FC236}">
                    <a16:creationId xmlns:a16="http://schemas.microsoft.com/office/drawing/2014/main" id="{20C19365-862F-4020-912B-B094A70F3569}"/>
                  </a:ext>
                </a:extLst>
              </p:cNvPr>
              <p:cNvSpPr/>
              <p:nvPr/>
            </p:nvSpPr>
            <p:spPr>
              <a:xfrm>
                <a:off x="3277524" y="2714038"/>
                <a:ext cx="1140015" cy="1140015"/>
              </a:xfrm>
              <a:prstGeom prst="ellipse">
                <a:avLst/>
              </a:prstGeom>
              <a:noFill/>
              <a:ln w="28575">
                <a:solidFill>
                  <a:sysClr val="window" lastClr="FFFFFF"/>
                </a:solidFill>
              </a:ln>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188" name="椭圆 187">
                <a:extLst>
                  <a:ext uri="{FF2B5EF4-FFF2-40B4-BE49-F238E27FC236}">
                    <a16:creationId xmlns:a16="http://schemas.microsoft.com/office/drawing/2014/main" id="{E3382B8A-0842-4AD4-8CED-14A958E4E50A}"/>
                  </a:ext>
                </a:extLst>
              </p:cNvPr>
              <p:cNvSpPr/>
              <p:nvPr/>
            </p:nvSpPr>
            <p:spPr>
              <a:xfrm>
                <a:off x="3338118" y="2774632"/>
                <a:ext cx="1018827" cy="1018827"/>
              </a:xfrm>
              <a:prstGeom prst="ellipse">
                <a:avLst/>
              </a:prstGeom>
              <a:solidFill>
                <a:srgbClr val="DEE9E6">
                  <a:alpha val="72000"/>
                </a:srgbClr>
              </a:solidFill>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186" name="弧形 144">
              <a:extLst>
                <a:ext uri="{FF2B5EF4-FFF2-40B4-BE49-F238E27FC236}">
                  <a16:creationId xmlns:a16="http://schemas.microsoft.com/office/drawing/2014/main" id="{FC4B0AE0-C2FF-4DED-8476-D59FB415BB6B}"/>
                </a:ext>
              </a:extLst>
            </p:cNvPr>
            <p:cNvSpPr/>
            <p:nvPr/>
          </p:nvSpPr>
          <p:spPr>
            <a:xfrm>
              <a:off x="8480876" y="4410166"/>
              <a:ext cx="1001645" cy="462132"/>
            </a:xfrm>
            <a:custGeom>
              <a:avLst/>
              <a:gdLst>
                <a:gd name="connsiteX0" fmla="*/ 107838 w 215677"/>
                <a:gd name="connsiteY0" fmla="*/ 0 h 244071"/>
                <a:gd name="connsiteX1" fmla="*/ 215677 w 215677"/>
                <a:gd name="connsiteY1" fmla="*/ 122036 h 244071"/>
                <a:gd name="connsiteX2" fmla="*/ 107839 w 215677"/>
                <a:gd name="connsiteY2" fmla="*/ 122036 h 244071"/>
                <a:gd name="connsiteX3" fmla="*/ 107838 w 215677"/>
                <a:gd name="connsiteY3" fmla="*/ 0 h 244071"/>
                <a:gd name="connsiteX0" fmla="*/ 107838 w 215677"/>
                <a:gd name="connsiteY0" fmla="*/ 0 h 244071"/>
                <a:gd name="connsiteX1" fmla="*/ 215677 w 215677"/>
                <a:gd name="connsiteY1" fmla="*/ 122036 h 244071"/>
                <a:gd name="connsiteX0" fmla="*/ 107157 w 214996"/>
                <a:gd name="connsiteY0" fmla="*/ 0 h 252412"/>
                <a:gd name="connsiteX1" fmla="*/ 214996 w 214996"/>
                <a:gd name="connsiteY1" fmla="*/ 122036 h 252412"/>
                <a:gd name="connsiteX2" fmla="*/ 107158 w 214996"/>
                <a:gd name="connsiteY2" fmla="*/ 122036 h 252412"/>
                <a:gd name="connsiteX3" fmla="*/ 107157 w 214996"/>
                <a:gd name="connsiteY3" fmla="*/ 0 h 252412"/>
                <a:gd name="connsiteX0" fmla="*/ 0 w 214996"/>
                <a:gd name="connsiteY0" fmla="*/ 252412 h 252412"/>
                <a:gd name="connsiteX1" fmla="*/ 214996 w 214996"/>
                <a:gd name="connsiteY1" fmla="*/ 122036 h 252412"/>
                <a:gd name="connsiteX0" fmla="*/ 107607 w 215446"/>
                <a:gd name="connsiteY0" fmla="*/ 0 h 252412"/>
                <a:gd name="connsiteX1" fmla="*/ 215446 w 215446"/>
                <a:gd name="connsiteY1" fmla="*/ 122036 h 252412"/>
                <a:gd name="connsiteX2" fmla="*/ 107608 w 215446"/>
                <a:gd name="connsiteY2" fmla="*/ 122036 h 252412"/>
                <a:gd name="connsiteX3" fmla="*/ 107607 w 215446"/>
                <a:gd name="connsiteY3" fmla="*/ 0 h 252412"/>
                <a:gd name="connsiteX0" fmla="*/ 450 w 215446"/>
                <a:gd name="connsiteY0" fmla="*/ 252412 h 252412"/>
                <a:gd name="connsiteX1" fmla="*/ 215446 w 215446"/>
                <a:gd name="connsiteY1" fmla="*/ 122036 h 252412"/>
                <a:gd name="connsiteX0" fmla="*/ 107571 w 236841"/>
                <a:gd name="connsiteY0" fmla="*/ 0 h 252412"/>
                <a:gd name="connsiteX1" fmla="*/ 215410 w 236841"/>
                <a:gd name="connsiteY1" fmla="*/ 122036 h 252412"/>
                <a:gd name="connsiteX2" fmla="*/ 107572 w 236841"/>
                <a:gd name="connsiteY2" fmla="*/ 122036 h 252412"/>
                <a:gd name="connsiteX3" fmla="*/ 107571 w 236841"/>
                <a:gd name="connsiteY3" fmla="*/ 0 h 252412"/>
                <a:gd name="connsiteX0" fmla="*/ 414 w 236841"/>
                <a:gd name="connsiteY0" fmla="*/ 252412 h 252412"/>
                <a:gd name="connsiteX1" fmla="*/ 236841 w 236841"/>
                <a:gd name="connsiteY1" fmla="*/ 55361 h 252412"/>
                <a:gd name="connsiteX0" fmla="*/ 107894 w 237164"/>
                <a:gd name="connsiteY0" fmla="*/ 56344 h 308756"/>
                <a:gd name="connsiteX1" fmla="*/ 215733 w 237164"/>
                <a:gd name="connsiteY1" fmla="*/ 178380 h 308756"/>
                <a:gd name="connsiteX2" fmla="*/ 107895 w 237164"/>
                <a:gd name="connsiteY2" fmla="*/ 178380 h 308756"/>
                <a:gd name="connsiteX3" fmla="*/ 107894 w 237164"/>
                <a:gd name="connsiteY3" fmla="*/ 56344 h 308756"/>
                <a:gd name="connsiteX0" fmla="*/ 737 w 237164"/>
                <a:gd name="connsiteY0" fmla="*/ 308756 h 308756"/>
                <a:gd name="connsiteX1" fmla="*/ 237164 w 237164"/>
                <a:gd name="connsiteY1" fmla="*/ 111705 h 308756"/>
                <a:gd name="connsiteX0" fmla="*/ 100790 w 230060"/>
                <a:gd name="connsiteY0" fmla="*/ 56344 h 308756"/>
                <a:gd name="connsiteX1" fmla="*/ 208629 w 230060"/>
                <a:gd name="connsiteY1" fmla="*/ 178380 h 308756"/>
                <a:gd name="connsiteX2" fmla="*/ 100791 w 230060"/>
                <a:gd name="connsiteY2" fmla="*/ 178380 h 308756"/>
                <a:gd name="connsiteX3" fmla="*/ 100790 w 230060"/>
                <a:gd name="connsiteY3" fmla="*/ 56344 h 308756"/>
                <a:gd name="connsiteX0" fmla="*/ 776 w 230060"/>
                <a:gd name="connsiteY0" fmla="*/ 308756 h 308756"/>
                <a:gd name="connsiteX1" fmla="*/ 230060 w 230060"/>
                <a:gd name="connsiteY1" fmla="*/ 111705 h 308756"/>
                <a:gd name="connsiteX0" fmla="*/ 106568 w 235838"/>
                <a:gd name="connsiteY0" fmla="*/ 55828 h 308240"/>
                <a:gd name="connsiteX1" fmla="*/ 214407 w 235838"/>
                <a:gd name="connsiteY1" fmla="*/ 177864 h 308240"/>
                <a:gd name="connsiteX2" fmla="*/ 106569 w 235838"/>
                <a:gd name="connsiteY2" fmla="*/ 177864 h 308240"/>
                <a:gd name="connsiteX3" fmla="*/ 106568 w 235838"/>
                <a:gd name="connsiteY3" fmla="*/ 55828 h 308240"/>
                <a:gd name="connsiteX0" fmla="*/ 6554 w 235838"/>
                <a:gd name="connsiteY0" fmla="*/ 308240 h 308240"/>
                <a:gd name="connsiteX1" fmla="*/ 235838 w 235838"/>
                <a:gd name="connsiteY1" fmla="*/ 111189 h 308240"/>
                <a:gd name="connsiteX0" fmla="*/ 106999 w 224362"/>
                <a:gd name="connsiteY0" fmla="*/ 55828 h 308240"/>
                <a:gd name="connsiteX1" fmla="*/ 214838 w 224362"/>
                <a:gd name="connsiteY1" fmla="*/ 177864 h 308240"/>
                <a:gd name="connsiteX2" fmla="*/ 107000 w 224362"/>
                <a:gd name="connsiteY2" fmla="*/ 177864 h 308240"/>
                <a:gd name="connsiteX3" fmla="*/ 106999 w 224362"/>
                <a:gd name="connsiteY3" fmla="*/ 55828 h 308240"/>
                <a:gd name="connsiteX0" fmla="*/ 6985 w 224362"/>
                <a:gd name="connsiteY0" fmla="*/ 308240 h 308240"/>
                <a:gd name="connsiteX1" fmla="*/ 224362 w 224362"/>
                <a:gd name="connsiteY1" fmla="*/ 111189 h 308240"/>
                <a:gd name="connsiteX0" fmla="*/ 106585 w 223948"/>
                <a:gd name="connsiteY0" fmla="*/ 23029 h 275441"/>
                <a:gd name="connsiteX1" fmla="*/ 214424 w 223948"/>
                <a:gd name="connsiteY1" fmla="*/ 145065 h 275441"/>
                <a:gd name="connsiteX2" fmla="*/ 106586 w 223948"/>
                <a:gd name="connsiteY2" fmla="*/ 145065 h 275441"/>
                <a:gd name="connsiteX3" fmla="*/ 106585 w 223948"/>
                <a:gd name="connsiteY3" fmla="*/ 23029 h 275441"/>
                <a:gd name="connsiteX0" fmla="*/ 6571 w 223948"/>
                <a:gd name="connsiteY0" fmla="*/ 275441 h 275441"/>
                <a:gd name="connsiteX1" fmla="*/ 223948 w 223948"/>
                <a:gd name="connsiteY1" fmla="*/ 78390 h 275441"/>
                <a:gd name="connsiteX0" fmla="*/ 251344 w 368707"/>
                <a:gd name="connsiteY0" fmla="*/ 78855 h 200891"/>
                <a:gd name="connsiteX1" fmla="*/ 359183 w 368707"/>
                <a:gd name="connsiteY1" fmla="*/ 200891 h 200891"/>
                <a:gd name="connsiteX2" fmla="*/ 251345 w 368707"/>
                <a:gd name="connsiteY2" fmla="*/ 200891 h 200891"/>
                <a:gd name="connsiteX3" fmla="*/ 251344 w 368707"/>
                <a:gd name="connsiteY3" fmla="*/ 78855 h 200891"/>
                <a:gd name="connsiteX0" fmla="*/ 3692 w 368707"/>
                <a:gd name="connsiteY0" fmla="*/ 178867 h 200891"/>
                <a:gd name="connsiteX1" fmla="*/ 368707 w 368707"/>
                <a:gd name="connsiteY1" fmla="*/ 134216 h 200891"/>
                <a:gd name="connsiteX0" fmla="*/ 250608 w 451315"/>
                <a:gd name="connsiteY0" fmla="*/ 57957 h 179993"/>
                <a:gd name="connsiteX1" fmla="*/ 358447 w 451315"/>
                <a:gd name="connsiteY1" fmla="*/ 179993 h 179993"/>
                <a:gd name="connsiteX2" fmla="*/ 250609 w 451315"/>
                <a:gd name="connsiteY2" fmla="*/ 179993 h 179993"/>
                <a:gd name="connsiteX3" fmla="*/ 250608 w 451315"/>
                <a:gd name="connsiteY3" fmla="*/ 57957 h 179993"/>
                <a:gd name="connsiteX0" fmla="*/ 2956 w 451315"/>
                <a:gd name="connsiteY0" fmla="*/ 157969 h 179993"/>
                <a:gd name="connsiteX1" fmla="*/ 451315 w 451315"/>
                <a:gd name="connsiteY1" fmla="*/ 158562 h 179993"/>
                <a:gd name="connsiteX0" fmla="*/ 250194 w 450901"/>
                <a:gd name="connsiteY0" fmla="*/ 68529 h 190565"/>
                <a:gd name="connsiteX1" fmla="*/ 358033 w 450901"/>
                <a:gd name="connsiteY1" fmla="*/ 190565 h 190565"/>
                <a:gd name="connsiteX2" fmla="*/ 250195 w 450901"/>
                <a:gd name="connsiteY2" fmla="*/ 190565 h 190565"/>
                <a:gd name="connsiteX3" fmla="*/ 250194 w 450901"/>
                <a:gd name="connsiteY3" fmla="*/ 68529 h 190565"/>
                <a:gd name="connsiteX0" fmla="*/ 2542 w 450901"/>
                <a:gd name="connsiteY0" fmla="*/ 168541 h 190565"/>
                <a:gd name="connsiteX1" fmla="*/ 450901 w 450901"/>
                <a:gd name="connsiteY1" fmla="*/ 169134 h 190565"/>
                <a:gd name="connsiteX0" fmla="*/ 247652 w 448359"/>
                <a:gd name="connsiteY0" fmla="*/ 108437 h 230473"/>
                <a:gd name="connsiteX1" fmla="*/ 355491 w 448359"/>
                <a:gd name="connsiteY1" fmla="*/ 230473 h 230473"/>
                <a:gd name="connsiteX2" fmla="*/ 247653 w 448359"/>
                <a:gd name="connsiteY2" fmla="*/ 230473 h 230473"/>
                <a:gd name="connsiteX3" fmla="*/ 247652 w 448359"/>
                <a:gd name="connsiteY3" fmla="*/ 108437 h 230473"/>
                <a:gd name="connsiteX0" fmla="*/ 0 w 448359"/>
                <a:gd name="connsiteY0" fmla="*/ 208449 h 230473"/>
                <a:gd name="connsiteX1" fmla="*/ 448359 w 448359"/>
                <a:gd name="connsiteY1" fmla="*/ 209042 h 230473"/>
                <a:gd name="connsiteX0" fmla="*/ 247652 w 431690"/>
                <a:gd name="connsiteY0" fmla="*/ 110354 h 232390"/>
                <a:gd name="connsiteX1" fmla="*/ 355491 w 431690"/>
                <a:gd name="connsiteY1" fmla="*/ 232390 h 232390"/>
                <a:gd name="connsiteX2" fmla="*/ 247653 w 431690"/>
                <a:gd name="connsiteY2" fmla="*/ 232390 h 232390"/>
                <a:gd name="connsiteX3" fmla="*/ 247652 w 431690"/>
                <a:gd name="connsiteY3" fmla="*/ 110354 h 232390"/>
                <a:gd name="connsiteX0" fmla="*/ 0 w 431690"/>
                <a:gd name="connsiteY0" fmla="*/ 210366 h 232390"/>
                <a:gd name="connsiteX1" fmla="*/ 431690 w 431690"/>
                <a:gd name="connsiteY1" fmla="*/ 206197 h 232390"/>
                <a:gd name="connsiteX0" fmla="*/ 247652 w 431763"/>
                <a:gd name="connsiteY0" fmla="*/ 86502 h 208538"/>
                <a:gd name="connsiteX1" fmla="*/ 355491 w 431763"/>
                <a:gd name="connsiteY1" fmla="*/ 208538 h 208538"/>
                <a:gd name="connsiteX2" fmla="*/ 247653 w 431763"/>
                <a:gd name="connsiteY2" fmla="*/ 208538 h 208538"/>
                <a:gd name="connsiteX3" fmla="*/ 247652 w 431763"/>
                <a:gd name="connsiteY3" fmla="*/ 86502 h 208538"/>
                <a:gd name="connsiteX0" fmla="*/ 0 w 431763"/>
                <a:gd name="connsiteY0" fmla="*/ 186514 h 208538"/>
                <a:gd name="connsiteX1" fmla="*/ 431690 w 431763"/>
                <a:gd name="connsiteY1" fmla="*/ 182345 h 208538"/>
                <a:gd name="connsiteX0" fmla="*/ 247652 w 431690"/>
                <a:gd name="connsiteY0" fmla="*/ 105798 h 227834"/>
                <a:gd name="connsiteX1" fmla="*/ 355491 w 431690"/>
                <a:gd name="connsiteY1" fmla="*/ 227834 h 227834"/>
                <a:gd name="connsiteX2" fmla="*/ 247653 w 431690"/>
                <a:gd name="connsiteY2" fmla="*/ 227834 h 227834"/>
                <a:gd name="connsiteX3" fmla="*/ 247652 w 431690"/>
                <a:gd name="connsiteY3" fmla="*/ 105798 h 227834"/>
                <a:gd name="connsiteX0" fmla="*/ 0 w 431690"/>
                <a:gd name="connsiteY0" fmla="*/ 205810 h 227834"/>
                <a:gd name="connsiteX1" fmla="*/ 431690 w 431690"/>
                <a:gd name="connsiteY1" fmla="*/ 201641 h 227834"/>
                <a:gd name="connsiteX0" fmla="*/ 247652 w 431690"/>
                <a:gd name="connsiteY0" fmla="*/ 190434 h 312470"/>
                <a:gd name="connsiteX1" fmla="*/ 355491 w 431690"/>
                <a:gd name="connsiteY1" fmla="*/ 312470 h 312470"/>
                <a:gd name="connsiteX2" fmla="*/ 247653 w 431690"/>
                <a:gd name="connsiteY2" fmla="*/ 312470 h 312470"/>
                <a:gd name="connsiteX3" fmla="*/ 247652 w 431690"/>
                <a:gd name="connsiteY3" fmla="*/ 190434 h 312470"/>
                <a:gd name="connsiteX0" fmla="*/ 0 w 431690"/>
                <a:gd name="connsiteY0" fmla="*/ 290446 h 312470"/>
                <a:gd name="connsiteX1" fmla="*/ 431690 w 431690"/>
                <a:gd name="connsiteY1" fmla="*/ 286277 h 312470"/>
                <a:gd name="connsiteX0" fmla="*/ 247652 w 431690"/>
                <a:gd name="connsiteY0" fmla="*/ 193536 h 315572"/>
                <a:gd name="connsiteX1" fmla="*/ 355491 w 431690"/>
                <a:gd name="connsiteY1" fmla="*/ 315572 h 315572"/>
                <a:gd name="connsiteX2" fmla="*/ 247653 w 431690"/>
                <a:gd name="connsiteY2" fmla="*/ 315572 h 315572"/>
                <a:gd name="connsiteX3" fmla="*/ 247652 w 431690"/>
                <a:gd name="connsiteY3" fmla="*/ 193536 h 315572"/>
                <a:gd name="connsiteX0" fmla="*/ 0 w 431690"/>
                <a:gd name="connsiteY0" fmla="*/ 293548 h 315572"/>
                <a:gd name="connsiteX1" fmla="*/ 431690 w 431690"/>
                <a:gd name="connsiteY1" fmla="*/ 289379 h 315572"/>
                <a:gd name="connsiteX0" fmla="*/ 400052 w 584090"/>
                <a:gd name="connsiteY0" fmla="*/ 293872 h 415908"/>
                <a:gd name="connsiteX1" fmla="*/ 507891 w 584090"/>
                <a:gd name="connsiteY1" fmla="*/ 415908 h 415908"/>
                <a:gd name="connsiteX2" fmla="*/ 400053 w 584090"/>
                <a:gd name="connsiteY2" fmla="*/ 415908 h 415908"/>
                <a:gd name="connsiteX3" fmla="*/ 400052 w 584090"/>
                <a:gd name="connsiteY3" fmla="*/ 293872 h 415908"/>
                <a:gd name="connsiteX0" fmla="*/ 0 w 584090"/>
                <a:gd name="connsiteY0" fmla="*/ 251009 h 415908"/>
                <a:gd name="connsiteX1" fmla="*/ 584090 w 584090"/>
                <a:gd name="connsiteY1" fmla="*/ 389715 h 415908"/>
                <a:gd name="connsiteX0" fmla="*/ 400052 w 507891"/>
                <a:gd name="connsiteY0" fmla="*/ 286114 h 412913"/>
                <a:gd name="connsiteX1" fmla="*/ 507891 w 507891"/>
                <a:gd name="connsiteY1" fmla="*/ 408150 h 412913"/>
                <a:gd name="connsiteX2" fmla="*/ 400053 w 507891"/>
                <a:gd name="connsiteY2" fmla="*/ 408150 h 412913"/>
                <a:gd name="connsiteX3" fmla="*/ 400052 w 507891"/>
                <a:gd name="connsiteY3" fmla="*/ 286114 h 412913"/>
                <a:gd name="connsiteX0" fmla="*/ 0 w 507891"/>
                <a:gd name="connsiteY0" fmla="*/ 243251 h 412913"/>
                <a:gd name="connsiteX1" fmla="*/ 331677 w 507891"/>
                <a:gd name="connsiteY1" fmla="*/ 412913 h 412913"/>
                <a:gd name="connsiteX0" fmla="*/ 400052 w 507891"/>
                <a:gd name="connsiteY0" fmla="*/ 217412 h 344211"/>
                <a:gd name="connsiteX1" fmla="*/ 507891 w 507891"/>
                <a:gd name="connsiteY1" fmla="*/ 339448 h 344211"/>
                <a:gd name="connsiteX2" fmla="*/ 400053 w 507891"/>
                <a:gd name="connsiteY2" fmla="*/ 339448 h 344211"/>
                <a:gd name="connsiteX3" fmla="*/ 400052 w 507891"/>
                <a:gd name="connsiteY3" fmla="*/ 217412 h 344211"/>
                <a:gd name="connsiteX0" fmla="*/ 0 w 507891"/>
                <a:gd name="connsiteY0" fmla="*/ 174549 h 344211"/>
                <a:gd name="connsiteX1" fmla="*/ 331677 w 507891"/>
                <a:gd name="connsiteY1" fmla="*/ 344211 h 344211"/>
                <a:gd name="connsiteX0" fmla="*/ 400052 w 507891"/>
                <a:gd name="connsiteY0" fmla="*/ 219128 h 341164"/>
                <a:gd name="connsiteX1" fmla="*/ 507891 w 507891"/>
                <a:gd name="connsiteY1" fmla="*/ 341164 h 341164"/>
                <a:gd name="connsiteX2" fmla="*/ 400053 w 507891"/>
                <a:gd name="connsiteY2" fmla="*/ 341164 h 341164"/>
                <a:gd name="connsiteX3" fmla="*/ 400052 w 507891"/>
                <a:gd name="connsiteY3" fmla="*/ 219128 h 341164"/>
                <a:gd name="connsiteX0" fmla="*/ 0 w 507891"/>
                <a:gd name="connsiteY0" fmla="*/ 176265 h 341164"/>
                <a:gd name="connsiteX1" fmla="*/ 315008 w 507891"/>
                <a:gd name="connsiteY1" fmla="*/ 338783 h 341164"/>
                <a:gd name="connsiteX0" fmla="*/ 400052 w 507891"/>
                <a:gd name="connsiteY0" fmla="*/ 228979 h 351015"/>
                <a:gd name="connsiteX1" fmla="*/ 507891 w 507891"/>
                <a:gd name="connsiteY1" fmla="*/ 351015 h 351015"/>
                <a:gd name="connsiteX2" fmla="*/ 400053 w 507891"/>
                <a:gd name="connsiteY2" fmla="*/ 351015 h 351015"/>
                <a:gd name="connsiteX3" fmla="*/ 400052 w 507891"/>
                <a:gd name="connsiteY3" fmla="*/ 228979 h 351015"/>
                <a:gd name="connsiteX0" fmla="*/ 0 w 507891"/>
                <a:gd name="connsiteY0" fmla="*/ 186116 h 351015"/>
                <a:gd name="connsiteX1" fmla="*/ 315008 w 507891"/>
                <a:gd name="connsiteY1" fmla="*/ 348634 h 351015"/>
                <a:gd name="connsiteX0" fmla="*/ 400052 w 507891"/>
                <a:gd name="connsiteY0" fmla="*/ 239556 h 361592"/>
                <a:gd name="connsiteX1" fmla="*/ 507891 w 507891"/>
                <a:gd name="connsiteY1" fmla="*/ 361592 h 361592"/>
                <a:gd name="connsiteX2" fmla="*/ 400053 w 507891"/>
                <a:gd name="connsiteY2" fmla="*/ 361592 h 361592"/>
                <a:gd name="connsiteX3" fmla="*/ 400052 w 507891"/>
                <a:gd name="connsiteY3" fmla="*/ 239556 h 361592"/>
                <a:gd name="connsiteX0" fmla="*/ 0 w 507891"/>
                <a:gd name="connsiteY0" fmla="*/ 182406 h 361592"/>
                <a:gd name="connsiteX1" fmla="*/ 315008 w 507891"/>
                <a:gd name="connsiteY1" fmla="*/ 359211 h 361592"/>
                <a:gd name="connsiteX0" fmla="*/ 400052 w 507891"/>
                <a:gd name="connsiteY0" fmla="*/ 233208 h 355244"/>
                <a:gd name="connsiteX1" fmla="*/ 507891 w 507891"/>
                <a:gd name="connsiteY1" fmla="*/ 355244 h 355244"/>
                <a:gd name="connsiteX2" fmla="*/ 400053 w 507891"/>
                <a:gd name="connsiteY2" fmla="*/ 355244 h 355244"/>
                <a:gd name="connsiteX3" fmla="*/ 400052 w 507891"/>
                <a:gd name="connsiteY3" fmla="*/ 233208 h 355244"/>
                <a:gd name="connsiteX0" fmla="*/ 0 w 507891"/>
                <a:gd name="connsiteY0" fmla="*/ 176058 h 355244"/>
                <a:gd name="connsiteX1" fmla="*/ 315008 w 507891"/>
                <a:gd name="connsiteY1" fmla="*/ 352863 h 355244"/>
                <a:gd name="connsiteX0" fmla="*/ 400052 w 507891"/>
                <a:gd name="connsiteY0" fmla="*/ 240164 h 362200"/>
                <a:gd name="connsiteX1" fmla="*/ 507891 w 507891"/>
                <a:gd name="connsiteY1" fmla="*/ 362200 h 362200"/>
                <a:gd name="connsiteX2" fmla="*/ 400053 w 507891"/>
                <a:gd name="connsiteY2" fmla="*/ 362200 h 362200"/>
                <a:gd name="connsiteX3" fmla="*/ 400052 w 507891"/>
                <a:gd name="connsiteY3" fmla="*/ 240164 h 362200"/>
                <a:gd name="connsiteX0" fmla="*/ 0 w 507891"/>
                <a:gd name="connsiteY0" fmla="*/ 183014 h 362200"/>
                <a:gd name="connsiteX1" fmla="*/ 315008 w 507891"/>
                <a:gd name="connsiteY1" fmla="*/ 359819 h 362200"/>
                <a:gd name="connsiteX0" fmla="*/ 802484 w 910323"/>
                <a:gd name="connsiteY0" fmla="*/ 177256 h 299292"/>
                <a:gd name="connsiteX1" fmla="*/ 910323 w 910323"/>
                <a:gd name="connsiteY1" fmla="*/ 299292 h 299292"/>
                <a:gd name="connsiteX2" fmla="*/ 802485 w 910323"/>
                <a:gd name="connsiteY2" fmla="*/ 299292 h 299292"/>
                <a:gd name="connsiteX3" fmla="*/ 802484 w 910323"/>
                <a:gd name="connsiteY3" fmla="*/ 177256 h 299292"/>
                <a:gd name="connsiteX0" fmla="*/ 0 w 910323"/>
                <a:gd name="connsiteY0" fmla="*/ 210594 h 299292"/>
                <a:gd name="connsiteX1" fmla="*/ 717440 w 910323"/>
                <a:gd name="connsiteY1" fmla="*/ 296911 h 299292"/>
                <a:gd name="connsiteX0" fmla="*/ 802484 w 910323"/>
                <a:gd name="connsiteY0" fmla="*/ 231082 h 353118"/>
                <a:gd name="connsiteX1" fmla="*/ 910323 w 910323"/>
                <a:gd name="connsiteY1" fmla="*/ 353118 h 353118"/>
                <a:gd name="connsiteX2" fmla="*/ 802485 w 910323"/>
                <a:gd name="connsiteY2" fmla="*/ 353118 h 353118"/>
                <a:gd name="connsiteX3" fmla="*/ 802484 w 910323"/>
                <a:gd name="connsiteY3" fmla="*/ 231082 h 353118"/>
                <a:gd name="connsiteX0" fmla="*/ 0 w 910323"/>
                <a:gd name="connsiteY0" fmla="*/ 264420 h 353118"/>
                <a:gd name="connsiteX1" fmla="*/ 717440 w 910323"/>
                <a:gd name="connsiteY1" fmla="*/ 350737 h 353118"/>
                <a:gd name="connsiteX0" fmla="*/ 802484 w 910323"/>
                <a:gd name="connsiteY0" fmla="*/ 214000 h 336036"/>
                <a:gd name="connsiteX1" fmla="*/ 910323 w 910323"/>
                <a:gd name="connsiteY1" fmla="*/ 336036 h 336036"/>
                <a:gd name="connsiteX2" fmla="*/ 802485 w 910323"/>
                <a:gd name="connsiteY2" fmla="*/ 336036 h 336036"/>
                <a:gd name="connsiteX3" fmla="*/ 802484 w 910323"/>
                <a:gd name="connsiteY3" fmla="*/ 214000 h 336036"/>
                <a:gd name="connsiteX0" fmla="*/ 0 w 910323"/>
                <a:gd name="connsiteY0" fmla="*/ 247338 h 336036"/>
                <a:gd name="connsiteX1" fmla="*/ 717440 w 910323"/>
                <a:gd name="connsiteY1" fmla="*/ 333655 h 336036"/>
                <a:gd name="connsiteX0" fmla="*/ 802484 w 910323"/>
                <a:gd name="connsiteY0" fmla="*/ 214000 h 336036"/>
                <a:gd name="connsiteX1" fmla="*/ 910323 w 910323"/>
                <a:gd name="connsiteY1" fmla="*/ 336036 h 336036"/>
                <a:gd name="connsiteX2" fmla="*/ 802485 w 910323"/>
                <a:gd name="connsiteY2" fmla="*/ 336036 h 336036"/>
                <a:gd name="connsiteX3" fmla="*/ 802484 w 910323"/>
                <a:gd name="connsiteY3" fmla="*/ 214000 h 336036"/>
                <a:gd name="connsiteX0" fmla="*/ 0 w 910323"/>
                <a:gd name="connsiteY0" fmla="*/ 247338 h 336036"/>
                <a:gd name="connsiteX1" fmla="*/ 717440 w 910323"/>
                <a:gd name="connsiteY1" fmla="*/ 333655 h 336036"/>
                <a:gd name="connsiteX0" fmla="*/ 802484 w 910323"/>
                <a:gd name="connsiteY0" fmla="*/ 240699 h 362735"/>
                <a:gd name="connsiteX1" fmla="*/ 910323 w 910323"/>
                <a:gd name="connsiteY1" fmla="*/ 362735 h 362735"/>
                <a:gd name="connsiteX2" fmla="*/ 802485 w 910323"/>
                <a:gd name="connsiteY2" fmla="*/ 362735 h 362735"/>
                <a:gd name="connsiteX3" fmla="*/ 802484 w 910323"/>
                <a:gd name="connsiteY3" fmla="*/ 240699 h 362735"/>
                <a:gd name="connsiteX0" fmla="*/ 0 w 910323"/>
                <a:gd name="connsiteY0" fmla="*/ 274037 h 362735"/>
                <a:gd name="connsiteX1" fmla="*/ 717440 w 910323"/>
                <a:gd name="connsiteY1" fmla="*/ 360354 h 362735"/>
                <a:gd name="connsiteX0" fmla="*/ 790577 w 898416"/>
                <a:gd name="connsiteY0" fmla="*/ 243413 h 365449"/>
                <a:gd name="connsiteX1" fmla="*/ 898416 w 898416"/>
                <a:gd name="connsiteY1" fmla="*/ 365449 h 365449"/>
                <a:gd name="connsiteX2" fmla="*/ 790578 w 898416"/>
                <a:gd name="connsiteY2" fmla="*/ 365449 h 365449"/>
                <a:gd name="connsiteX3" fmla="*/ 790577 w 898416"/>
                <a:gd name="connsiteY3" fmla="*/ 243413 h 365449"/>
                <a:gd name="connsiteX0" fmla="*/ 0 w 898416"/>
                <a:gd name="connsiteY0" fmla="*/ 271988 h 365449"/>
                <a:gd name="connsiteX1" fmla="*/ 705533 w 898416"/>
                <a:gd name="connsiteY1" fmla="*/ 363068 h 365449"/>
                <a:gd name="connsiteX0" fmla="*/ 790577 w 898416"/>
                <a:gd name="connsiteY0" fmla="*/ 217538 h 339574"/>
                <a:gd name="connsiteX1" fmla="*/ 898416 w 898416"/>
                <a:gd name="connsiteY1" fmla="*/ 339574 h 339574"/>
                <a:gd name="connsiteX2" fmla="*/ 790578 w 898416"/>
                <a:gd name="connsiteY2" fmla="*/ 339574 h 339574"/>
                <a:gd name="connsiteX3" fmla="*/ 790577 w 898416"/>
                <a:gd name="connsiteY3" fmla="*/ 217538 h 339574"/>
                <a:gd name="connsiteX0" fmla="*/ 0 w 898416"/>
                <a:gd name="connsiteY0" fmla="*/ 246113 h 339574"/>
                <a:gd name="connsiteX1" fmla="*/ 705533 w 898416"/>
                <a:gd name="connsiteY1" fmla="*/ 337193 h 339574"/>
                <a:gd name="connsiteX0" fmla="*/ 790577 w 898416"/>
                <a:gd name="connsiteY0" fmla="*/ 345541 h 467577"/>
                <a:gd name="connsiteX1" fmla="*/ 898416 w 898416"/>
                <a:gd name="connsiteY1" fmla="*/ 467577 h 467577"/>
                <a:gd name="connsiteX2" fmla="*/ 790578 w 898416"/>
                <a:gd name="connsiteY2" fmla="*/ 467577 h 467577"/>
                <a:gd name="connsiteX3" fmla="*/ 790577 w 898416"/>
                <a:gd name="connsiteY3" fmla="*/ 345541 h 467577"/>
                <a:gd name="connsiteX0" fmla="*/ 0 w 898416"/>
                <a:gd name="connsiteY0" fmla="*/ 374116 h 467577"/>
                <a:gd name="connsiteX1" fmla="*/ 617426 w 898416"/>
                <a:gd name="connsiteY1" fmla="*/ 236596 h 467577"/>
                <a:gd name="connsiteX0" fmla="*/ 790577 w 898416"/>
                <a:gd name="connsiteY0" fmla="*/ 256825 h 378861"/>
                <a:gd name="connsiteX1" fmla="*/ 898416 w 898416"/>
                <a:gd name="connsiteY1" fmla="*/ 378861 h 378861"/>
                <a:gd name="connsiteX2" fmla="*/ 790578 w 898416"/>
                <a:gd name="connsiteY2" fmla="*/ 378861 h 378861"/>
                <a:gd name="connsiteX3" fmla="*/ 790577 w 898416"/>
                <a:gd name="connsiteY3" fmla="*/ 256825 h 378861"/>
                <a:gd name="connsiteX0" fmla="*/ 0 w 898416"/>
                <a:gd name="connsiteY0" fmla="*/ 285400 h 378861"/>
                <a:gd name="connsiteX1" fmla="*/ 617426 w 898416"/>
                <a:gd name="connsiteY1" fmla="*/ 147880 h 378861"/>
                <a:gd name="connsiteX0" fmla="*/ 790577 w 898416"/>
                <a:gd name="connsiteY0" fmla="*/ 187909 h 309945"/>
                <a:gd name="connsiteX1" fmla="*/ 898416 w 898416"/>
                <a:gd name="connsiteY1" fmla="*/ 309945 h 309945"/>
                <a:gd name="connsiteX2" fmla="*/ 790578 w 898416"/>
                <a:gd name="connsiteY2" fmla="*/ 309945 h 309945"/>
                <a:gd name="connsiteX3" fmla="*/ 790577 w 898416"/>
                <a:gd name="connsiteY3" fmla="*/ 187909 h 309945"/>
                <a:gd name="connsiteX0" fmla="*/ 0 w 898416"/>
                <a:gd name="connsiteY0" fmla="*/ 216484 h 309945"/>
                <a:gd name="connsiteX1" fmla="*/ 617426 w 898416"/>
                <a:gd name="connsiteY1" fmla="*/ 78964 h 309945"/>
                <a:gd name="connsiteX0" fmla="*/ 742952 w 898416"/>
                <a:gd name="connsiteY0" fmla="*/ 123616 h 309945"/>
                <a:gd name="connsiteX1" fmla="*/ 898416 w 898416"/>
                <a:gd name="connsiteY1" fmla="*/ 309945 h 309945"/>
                <a:gd name="connsiteX2" fmla="*/ 790578 w 898416"/>
                <a:gd name="connsiteY2" fmla="*/ 309945 h 309945"/>
                <a:gd name="connsiteX3" fmla="*/ 742952 w 898416"/>
                <a:gd name="connsiteY3" fmla="*/ 123616 h 309945"/>
                <a:gd name="connsiteX0" fmla="*/ 0 w 898416"/>
                <a:gd name="connsiteY0" fmla="*/ 216484 h 309945"/>
                <a:gd name="connsiteX1" fmla="*/ 617426 w 898416"/>
                <a:gd name="connsiteY1" fmla="*/ 78964 h 309945"/>
                <a:gd name="connsiteX0" fmla="*/ 790578 w 898416"/>
                <a:gd name="connsiteY0" fmla="*/ 309945 h 309945"/>
                <a:gd name="connsiteX1" fmla="*/ 898416 w 898416"/>
                <a:gd name="connsiteY1" fmla="*/ 309945 h 309945"/>
                <a:gd name="connsiteX2" fmla="*/ 790578 w 898416"/>
                <a:gd name="connsiteY2" fmla="*/ 309945 h 309945"/>
                <a:gd name="connsiteX0" fmla="*/ 0 w 898416"/>
                <a:gd name="connsiteY0" fmla="*/ 216484 h 309945"/>
                <a:gd name="connsiteX1" fmla="*/ 617426 w 898416"/>
                <a:gd name="connsiteY1" fmla="*/ 78964 h 309945"/>
                <a:gd name="connsiteX0" fmla="*/ 790578 w 898416"/>
                <a:gd name="connsiteY0" fmla="*/ 316985 h 316985"/>
                <a:gd name="connsiteX1" fmla="*/ 898416 w 898416"/>
                <a:gd name="connsiteY1" fmla="*/ 316985 h 316985"/>
                <a:gd name="connsiteX2" fmla="*/ 790578 w 898416"/>
                <a:gd name="connsiteY2" fmla="*/ 316985 h 316985"/>
                <a:gd name="connsiteX0" fmla="*/ 0 w 898416"/>
                <a:gd name="connsiteY0" fmla="*/ 223524 h 316985"/>
                <a:gd name="connsiteX1" fmla="*/ 622188 w 898416"/>
                <a:gd name="connsiteY1" fmla="*/ 71717 h 316985"/>
                <a:gd name="connsiteX0" fmla="*/ 790578 w 898416"/>
                <a:gd name="connsiteY0" fmla="*/ 395676 h 395676"/>
                <a:gd name="connsiteX1" fmla="*/ 898416 w 898416"/>
                <a:gd name="connsiteY1" fmla="*/ 395676 h 395676"/>
                <a:gd name="connsiteX2" fmla="*/ 790578 w 898416"/>
                <a:gd name="connsiteY2" fmla="*/ 395676 h 395676"/>
                <a:gd name="connsiteX0" fmla="*/ 0 w 898416"/>
                <a:gd name="connsiteY0" fmla="*/ 302215 h 395676"/>
                <a:gd name="connsiteX1" fmla="*/ 622188 w 898416"/>
                <a:gd name="connsiteY1" fmla="*/ 150408 h 395676"/>
                <a:gd name="connsiteX0" fmla="*/ 790578 w 898416"/>
                <a:gd name="connsiteY0" fmla="*/ 414505 h 414505"/>
                <a:gd name="connsiteX1" fmla="*/ 898416 w 898416"/>
                <a:gd name="connsiteY1" fmla="*/ 414505 h 414505"/>
                <a:gd name="connsiteX2" fmla="*/ 790578 w 898416"/>
                <a:gd name="connsiteY2" fmla="*/ 414505 h 414505"/>
                <a:gd name="connsiteX0" fmla="*/ 0 w 898416"/>
                <a:gd name="connsiteY0" fmla="*/ 321044 h 414505"/>
                <a:gd name="connsiteX1" fmla="*/ 622188 w 898416"/>
                <a:gd name="connsiteY1" fmla="*/ 169237 h 414505"/>
              </a:gdLst>
              <a:ahLst/>
              <a:cxnLst>
                <a:cxn ang="0">
                  <a:pos x="connsiteX0" y="connsiteY0"/>
                </a:cxn>
                <a:cxn ang="0">
                  <a:pos x="connsiteX1" y="connsiteY1"/>
                </a:cxn>
              </a:cxnLst>
              <a:rect l="l" t="t" r="r" b="b"/>
              <a:pathLst>
                <a:path w="898416" h="414505" stroke="0" extrusionOk="0">
                  <a:moveTo>
                    <a:pt x="790578" y="414505"/>
                  </a:moveTo>
                  <a:lnTo>
                    <a:pt x="898416" y="414505"/>
                  </a:lnTo>
                  <a:lnTo>
                    <a:pt x="790578" y="414505"/>
                  </a:lnTo>
                  <a:close/>
                </a:path>
                <a:path w="898416" h="414505" fill="none">
                  <a:moveTo>
                    <a:pt x="0" y="321044"/>
                  </a:moveTo>
                  <a:cubicBezTo>
                    <a:pt x="47652" y="-83767"/>
                    <a:pt x="479313" y="-71993"/>
                    <a:pt x="622188" y="169237"/>
                  </a:cubicBezTo>
                </a:path>
              </a:pathLst>
            </a:cu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89" name="组合 188">
            <a:extLst>
              <a:ext uri="{FF2B5EF4-FFF2-40B4-BE49-F238E27FC236}">
                <a16:creationId xmlns:a16="http://schemas.microsoft.com/office/drawing/2014/main" id="{5099F178-7A83-419D-895E-9AB70F74533A}"/>
              </a:ext>
            </a:extLst>
          </p:cNvPr>
          <p:cNvGrpSpPr/>
          <p:nvPr/>
        </p:nvGrpSpPr>
        <p:grpSpPr>
          <a:xfrm>
            <a:off x="7796467" y="3879661"/>
            <a:ext cx="1047162" cy="404980"/>
            <a:chOff x="7448923" y="4358632"/>
            <a:chExt cx="1047162" cy="404980"/>
          </a:xfrm>
        </p:grpSpPr>
        <p:grpSp>
          <p:nvGrpSpPr>
            <p:cNvPr id="190" name="组合 189">
              <a:extLst>
                <a:ext uri="{FF2B5EF4-FFF2-40B4-BE49-F238E27FC236}">
                  <a16:creationId xmlns:a16="http://schemas.microsoft.com/office/drawing/2014/main" id="{A1B42B15-5EDB-4B4D-9AA5-13B3151038E6}"/>
                </a:ext>
              </a:extLst>
            </p:cNvPr>
            <p:cNvGrpSpPr/>
            <p:nvPr/>
          </p:nvGrpSpPr>
          <p:grpSpPr>
            <a:xfrm>
              <a:off x="8177651" y="4418514"/>
              <a:ext cx="318434" cy="318434"/>
              <a:chOff x="3277524" y="2714038"/>
              <a:chExt cx="1140015" cy="1140015"/>
            </a:xfrm>
            <a:scene3d>
              <a:camera prst="isometricOffAxis2Top"/>
              <a:lightRig rig="threePt" dir="t"/>
            </a:scene3d>
          </p:grpSpPr>
          <p:sp>
            <p:nvSpPr>
              <p:cNvPr id="193" name="椭圆 192">
                <a:extLst>
                  <a:ext uri="{FF2B5EF4-FFF2-40B4-BE49-F238E27FC236}">
                    <a16:creationId xmlns:a16="http://schemas.microsoft.com/office/drawing/2014/main" id="{DFBE2574-8D4B-481B-A87E-42372A684661}"/>
                  </a:ext>
                </a:extLst>
              </p:cNvPr>
              <p:cNvSpPr/>
              <p:nvPr/>
            </p:nvSpPr>
            <p:spPr>
              <a:xfrm>
                <a:off x="3277524" y="2714038"/>
                <a:ext cx="1140015" cy="1140015"/>
              </a:xfrm>
              <a:prstGeom prst="ellipse">
                <a:avLst/>
              </a:prstGeom>
              <a:noFill/>
              <a:ln w="28575">
                <a:solidFill>
                  <a:sysClr val="window" lastClr="FFFFFF"/>
                </a:solidFill>
              </a:ln>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sp>
            <p:nvSpPr>
              <p:cNvPr id="194" name="椭圆 193">
                <a:extLst>
                  <a:ext uri="{FF2B5EF4-FFF2-40B4-BE49-F238E27FC236}">
                    <a16:creationId xmlns:a16="http://schemas.microsoft.com/office/drawing/2014/main" id="{D4438A52-0034-4F40-8558-37692C5B747A}"/>
                  </a:ext>
                </a:extLst>
              </p:cNvPr>
              <p:cNvSpPr/>
              <p:nvPr/>
            </p:nvSpPr>
            <p:spPr>
              <a:xfrm>
                <a:off x="3338118" y="2774632"/>
                <a:ext cx="1018827" cy="1018827"/>
              </a:xfrm>
              <a:prstGeom prst="ellipse">
                <a:avLst/>
              </a:prstGeom>
              <a:solidFill>
                <a:srgbClr val="DEE9E6">
                  <a:alpha val="72000"/>
                </a:srgbClr>
              </a:solidFill>
            </p:spPr>
            <p:txBody>
              <a:bodyPr wrap="square" rtlCol="0" anchor="ctr">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mn-cs"/>
                </a:endParaRPr>
              </a:p>
            </p:txBody>
          </p:sp>
        </p:grpSp>
        <p:sp>
          <p:nvSpPr>
            <p:cNvPr id="191" name="Rectangle 8">
              <a:extLst>
                <a:ext uri="{FF2B5EF4-FFF2-40B4-BE49-F238E27FC236}">
                  <a16:creationId xmlns:a16="http://schemas.microsoft.com/office/drawing/2014/main" id="{481D7852-AAF2-44F7-9C07-5EC9552D7FC6}"/>
                </a:ext>
              </a:extLst>
            </p:cNvPr>
            <p:cNvSpPr/>
            <p:nvPr/>
          </p:nvSpPr>
          <p:spPr>
            <a:xfrm>
              <a:off x="7448923" y="4434315"/>
              <a:ext cx="889284" cy="307777"/>
            </a:xfrm>
            <a:prstGeom prst="rect">
              <a:avLst/>
            </a:prstGeom>
            <a:noFill/>
          </p:spPr>
          <p:txBody>
            <a:bodyPr wrap="square" rtlCol="0">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rPr>
                <a:t>Suzhou</a:t>
              </a:r>
              <a:endParaRPr kumimoji="0" lang="zh-CN"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endParaRPr>
            </a:p>
          </p:txBody>
        </p:sp>
        <p:sp>
          <p:nvSpPr>
            <p:cNvPr id="192" name="弧形 144">
              <a:extLst>
                <a:ext uri="{FF2B5EF4-FFF2-40B4-BE49-F238E27FC236}">
                  <a16:creationId xmlns:a16="http://schemas.microsoft.com/office/drawing/2014/main" id="{CA657992-37C4-4885-8C28-F5AA19E8E9CB}"/>
                </a:ext>
              </a:extLst>
            </p:cNvPr>
            <p:cNvSpPr/>
            <p:nvPr/>
          </p:nvSpPr>
          <p:spPr>
            <a:xfrm>
              <a:off x="8172568" y="4358632"/>
              <a:ext cx="315587" cy="404980"/>
            </a:xfrm>
            <a:custGeom>
              <a:avLst/>
              <a:gdLst>
                <a:gd name="connsiteX0" fmla="*/ 107838 w 215677"/>
                <a:gd name="connsiteY0" fmla="*/ 0 h 244071"/>
                <a:gd name="connsiteX1" fmla="*/ 215677 w 215677"/>
                <a:gd name="connsiteY1" fmla="*/ 122036 h 244071"/>
                <a:gd name="connsiteX2" fmla="*/ 107839 w 215677"/>
                <a:gd name="connsiteY2" fmla="*/ 122036 h 244071"/>
                <a:gd name="connsiteX3" fmla="*/ 107838 w 215677"/>
                <a:gd name="connsiteY3" fmla="*/ 0 h 244071"/>
                <a:gd name="connsiteX0" fmla="*/ 107838 w 215677"/>
                <a:gd name="connsiteY0" fmla="*/ 0 h 244071"/>
                <a:gd name="connsiteX1" fmla="*/ 215677 w 215677"/>
                <a:gd name="connsiteY1" fmla="*/ 122036 h 244071"/>
                <a:gd name="connsiteX0" fmla="*/ 107157 w 214996"/>
                <a:gd name="connsiteY0" fmla="*/ 0 h 252412"/>
                <a:gd name="connsiteX1" fmla="*/ 214996 w 214996"/>
                <a:gd name="connsiteY1" fmla="*/ 122036 h 252412"/>
                <a:gd name="connsiteX2" fmla="*/ 107158 w 214996"/>
                <a:gd name="connsiteY2" fmla="*/ 122036 h 252412"/>
                <a:gd name="connsiteX3" fmla="*/ 107157 w 214996"/>
                <a:gd name="connsiteY3" fmla="*/ 0 h 252412"/>
                <a:gd name="connsiteX0" fmla="*/ 0 w 214996"/>
                <a:gd name="connsiteY0" fmla="*/ 252412 h 252412"/>
                <a:gd name="connsiteX1" fmla="*/ 214996 w 214996"/>
                <a:gd name="connsiteY1" fmla="*/ 122036 h 252412"/>
                <a:gd name="connsiteX0" fmla="*/ 107607 w 215446"/>
                <a:gd name="connsiteY0" fmla="*/ 0 h 252412"/>
                <a:gd name="connsiteX1" fmla="*/ 215446 w 215446"/>
                <a:gd name="connsiteY1" fmla="*/ 122036 h 252412"/>
                <a:gd name="connsiteX2" fmla="*/ 107608 w 215446"/>
                <a:gd name="connsiteY2" fmla="*/ 122036 h 252412"/>
                <a:gd name="connsiteX3" fmla="*/ 107607 w 215446"/>
                <a:gd name="connsiteY3" fmla="*/ 0 h 252412"/>
                <a:gd name="connsiteX0" fmla="*/ 450 w 215446"/>
                <a:gd name="connsiteY0" fmla="*/ 252412 h 252412"/>
                <a:gd name="connsiteX1" fmla="*/ 215446 w 215446"/>
                <a:gd name="connsiteY1" fmla="*/ 122036 h 252412"/>
                <a:gd name="connsiteX0" fmla="*/ 107571 w 236841"/>
                <a:gd name="connsiteY0" fmla="*/ 0 h 252412"/>
                <a:gd name="connsiteX1" fmla="*/ 215410 w 236841"/>
                <a:gd name="connsiteY1" fmla="*/ 122036 h 252412"/>
                <a:gd name="connsiteX2" fmla="*/ 107572 w 236841"/>
                <a:gd name="connsiteY2" fmla="*/ 122036 h 252412"/>
                <a:gd name="connsiteX3" fmla="*/ 107571 w 236841"/>
                <a:gd name="connsiteY3" fmla="*/ 0 h 252412"/>
                <a:gd name="connsiteX0" fmla="*/ 414 w 236841"/>
                <a:gd name="connsiteY0" fmla="*/ 252412 h 252412"/>
                <a:gd name="connsiteX1" fmla="*/ 236841 w 236841"/>
                <a:gd name="connsiteY1" fmla="*/ 55361 h 252412"/>
                <a:gd name="connsiteX0" fmla="*/ 107894 w 237164"/>
                <a:gd name="connsiteY0" fmla="*/ 56344 h 308756"/>
                <a:gd name="connsiteX1" fmla="*/ 215733 w 237164"/>
                <a:gd name="connsiteY1" fmla="*/ 178380 h 308756"/>
                <a:gd name="connsiteX2" fmla="*/ 107895 w 237164"/>
                <a:gd name="connsiteY2" fmla="*/ 178380 h 308756"/>
                <a:gd name="connsiteX3" fmla="*/ 107894 w 237164"/>
                <a:gd name="connsiteY3" fmla="*/ 56344 h 308756"/>
                <a:gd name="connsiteX0" fmla="*/ 737 w 237164"/>
                <a:gd name="connsiteY0" fmla="*/ 308756 h 308756"/>
                <a:gd name="connsiteX1" fmla="*/ 237164 w 237164"/>
                <a:gd name="connsiteY1" fmla="*/ 111705 h 308756"/>
                <a:gd name="connsiteX0" fmla="*/ 100790 w 230060"/>
                <a:gd name="connsiteY0" fmla="*/ 56344 h 308756"/>
                <a:gd name="connsiteX1" fmla="*/ 208629 w 230060"/>
                <a:gd name="connsiteY1" fmla="*/ 178380 h 308756"/>
                <a:gd name="connsiteX2" fmla="*/ 100791 w 230060"/>
                <a:gd name="connsiteY2" fmla="*/ 178380 h 308756"/>
                <a:gd name="connsiteX3" fmla="*/ 100790 w 230060"/>
                <a:gd name="connsiteY3" fmla="*/ 56344 h 308756"/>
                <a:gd name="connsiteX0" fmla="*/ 776 w 230060"/>
                <a:gd name="connsiteY0" fmla="*/ 308756 h 308756"/>
                <a:gd name="connsiteX1" fmla="*/ 230060 w 230060"/>
                <a:gd name="connsiteY1" fmla="*/ 111705 h 308756"/>
                <a:gd name="connsiteX0" fmla="*/ 106568 w 235838"/>
                <a:gd name="connsiteY0" fmla="*/ 55828 h 308240"/>
                <a:gd name="connsiteX1" fmla="*/ 214407 w 235838"/>
                <a:gd name="connsiteY1" fmla="*/ 177864 h 308240"/>
                <a:gd name="connsiteX2" fmla="*/ 106569 w 235838"/>
                <a:gd name="connsiteY2" fmla="*/ 177864 h 308240"/>
                <a:gd name="connsiteX3" fmla="*/ 106568 w 235838"/>
                <a:gd name="connsiteY3" fmla="*/ 55828 h 308240"/>
                <a:gd name="connsiteX0" fmla="*/ 6554 w 235838"/>
                <a:gd name="connsiteY0" fmla="*/ 308240 h 308240"/>
                <a:gd name="connsiteX1" fmla="*/ 235838 w 235838"/>
                <a:gd name="connsiteY1" fmla="*/ 111189 h 308240"/>
                <a:gd name="connsiteX0" fmla="*/ 106999 w 224362"/>
                <a:gd name="connsiteY0" fmla="*/ 55828 h 308240"/>
                <a:gd name="connsiteX1" fmla="*/ 214838 w 224362"/>
                <a:gd name="connsiteY1" fmla="*/ 177864 h 308240"/>
                <a:gd name="connsiteX2" fmla="*/ 107000 w 224362"/>
                <a:gd name="connsiteY2" fmla="*/ 177864 h 308240"/>
                <a:gd name="connsiteX3" fmla="*/ 106999 w 224362"/>
                <a:gd name="connsiteY3" fmla="*/ 55828 h 308240"/>
                <a:gd name="connsiteX0" fmla="*/ 6985 w 224362"/>
                <a:gd name="connsiteY0" fmla="*/ 308240 h 308240"/>
                <a:gd name="connsiteX1" fmla="*/ 224362 w 224362"/>
                <a:gd name="connsiteY1" fmla="*/ 111189 h 308240"/>
                <a:gd name="connsiteX0" fmla="*/ 106585 w 223948"/>
                <a:gd name="connsiteY0" fmla="*/ 23029 h 275441"/>
                <a:gd name="connsiteX1" fmla="*/ 214424 w 223948"/>
                <a:gd name="connsiteY1" fmla="*/ 145065 h 275441"/>
                <a:gd name="connsiteX2" fmla="*/ 106586 w 223948"/>
                <a:gd name="connsiteY2" fmla="*/ 145065 h 275441"/>
                <a:gd name="connsiteX3" fmla="*/ 106585 w 223948"/>
                <a:gd name="connsiteY3" fmla="*/ 23029 h 275441"/>
                <a:gd name="connsiteX0" fmla="*/ 6571 w 223948"/>
                <a:gd name="connsiteY0" fmla="*/ 275441 h 275441"/>
                <a:gd name="connsiteX1" fmla="*/ 223948 w 223948"/>
                <a:gd name="connsiteY1" fmla="*/ 78390 h 275441"/>
                <a:gd name="connsiteX0" fmla="*/ 257855 w 365694"/>
                <a:gd name="connsiteY0" fmla="*/ 8964 h 261376"/>
                <a:gd name="connsiteX1" fmla="*/ 365694 w 365694"/>
                <a:gd name="connsiteY1" fmla="*/ 131000 h 261376"/>
                <a:gd name="connsiteX2" fmla="*/ 257856 w 365694"/>
                <a:gd name="connsiteY2" fmla="*/ 131000 h 261376"/>
                <a:gd name="connsiteX3" fmla="*/ 257855 w 365694"/>
                <a:gd name="connsiteY3" fmla="*/ 8964 h 261376"/>
                <a:gd name="connsiteX0" fmla="*/ 157841 w 365694"/>
                <a:gd name="connsiteY0" fmla="*/ 261376 h 261376"/>
                <a:gd name="connsiteX1" fmla="*/ 29937 w 365694"/>
                <a:gd name="connsiteY1" fmla="*/ 83375 h 261376"/>
                <a:gd name="connsiteX0" fmla="*/ 227918 w 335757"/>
                <a:gd name="connsiteY0" fmla="*/ 24827 h 277239"/>
                <a:gd name="connsiteX1" fmla="*/ 335757 w 335757"/>
                <a:gd name="connsiteY1" fmla="*/ 146863 h 277239"/>
                <a:gd name="connsiteX2" fmla="*/ 227919 w 335757"/>
                <a:gd name="connsiteY2" fmla="*/ 146863 h 277239"/>
                <a:gd name="connsiteX3" fmla="*/ 227918 w 335757"/>
                <a:gd name="connsiteY3" fmla="*/ 24827 h 277239"/>
                <a:gd name="connsiteX0" fmla="*/ 127904 w 335757"/>
                <a:gd name="connsiteY0" fmla="*/ 277239 h 277239"/>
                <a:gd name="connsiteX1" fmla="*/ 0 w 335757"/>
                <a:gd name="connsiteY1" fmla="*/ 99238 h 277239"/>
                <a:gd name="connsiteX0" fmla="*/ 242205 w 350044"/>
                <a:gd name="connsiteY0" fmla="*/ 35342 h 287754"/>
                <a:gd name="connsiteX1" fmla="*/ 350044 w 350044"/>
                <a:gd name="connsiteY1" fmla="*/ 157378 h 287754"/>
                <a:gd name="connsiteX2" fmla="*/ 242206 w 350044"/>
                <a:gd name="connsiteY2" fmla="*/ 157378 h 287754"/>
                <a:gd name="connsiteX3" fmla="*/ 242205 w 350044"/>
                <a:gd name="connsiteY3" fmla="*/ 35342 h 287754"/>
                <a:gd name="connsiteX0" fmla="*/ 142191 w 350044"/>
                <a:gd name="connsiteY0" fmla="*/ 287754 h 287754"/>
                <a:gd name="connsiteX1" fmla="*/ 0 w 350044"/>
                <a:gd name="connsiteY1" fmla="*/ 95466 h 287754"/>
                <a:gd name="connsiteX0" fmla="*/ 242205 w 350044"/>
                <a:gd name="connsiteY0" fmla="*/ 33226 h 285638"/>
                <a:gd name="connsiteX1" fmla="*/ 350044 w 350044"/>
                <a:gd name="connsiteY1" fmla="*/ 155262 h 285638"/>
                <a:gd name="connsiteX2" fmla="*/ 242206 w 350044"/>
                <a:gd name="connsiteY2" fmla="*/ 155262 h 285638"/>
                <a:gd name="connsiteX3" fmla="*/ 242205 w 350044"/>
                <a:gd name="connsiteY3" fmla="*/ 33226 h 285638"/>
                <a:gd name="connsiteX0" fmla="*/ 142191 w 350044"/>
                <a:gd name="connsiteY0" fmla="*/ 285638 h 285638"/>
                <a:gd name="connsiteX1" fmla="*/ 0 w 350044"/>
                <a:gd name="connsiteY1" fmla="*/ 93350 h 285638"/>
                <a:gd name="connsiteX0" fmla="*/ 242205 w 350044"/>
                <a:gd name="connsiteY0" fmla="*/ 65978 h 318390"/>
                <a:gd name="connsiteX1" fmla="*/ 350044 w 350044"/>
                <a:gd name="connsiteY1" fmla="*/ 188014 h 318390"/>
                <a:gd name="connsiteX2" fmla="*/ 242206 w 350044"/>
                <a:gd name="connsiteY2" fmla="*/ 188014 h 318390"/>
                <a:gd name="connsiteX3" fmla="*/ 242205 w 350044"/>
                <a:gd name="connsiteY3" fmla="*/ 65978 h 318390"/>
                <a:gd name="connsiteX0" fmla="*/ 142191 w 350044"/>
                <a:gd name="connsiteY0" fmla="*/ 318390 h 318390"/>
                <a:gd name="connsiteX1" fmla="*/ 0 w 350044"/>
                <a:gd name="connsiteY1" fmla="*/ 126102 h 318390"/>
                <a:gd name="connsiteX0" fmla="*/ 242205 w 350044"/>
                <a:gd name="connsiteY0" fmla="*/ 74125 h 305105"/>
                <a:gd name="connsiteX1" fmla="*/ 350044 w 350044"/>
                <a:gd name="connsiteY1" fmla="*/ 196161 h 305105"/>
                <a:gd name="connsiteX2" fmla="*/ 242206 w 350044"/>
                <a:gd name="connsiteY2" fmla="*/ 196161 h 305105"/>
                <a:gd name="connsiteX3" fmla="*/ 242205 w 350044"/>
                <a:gd name="connsiteY3" fmla="*/ 74125 h 305105"/>
                <a:gd name="connsiteX0" fmla="*/ 142191 w 350044"/>
                <a:gd name="connsiteY0" fmla="*/ 305105 h 305105"/>
                <a:gd name="connsiteX1" fmla="*/ 0 w 350044"/>
                <a:gd name="connsiteY1" fmla="*/ 134249 h 305105"/>
                <a:gd name="connsiteX0" fmla="*/ 242205 w 350044"/>
                <a:gd name="connsiteY0" fmla="*/ 43641 h 274621"/>
                <a:gd name="connsiteX1" fmla="*/ 350044 w 350044"/>
                <a:gd name="connsiteY1" fmla="*/ 165677 h 274621"/>
                <a:gd name="connsiteX2" fmla="*/ 242206 w 350044"/>
                <a:gd name="connsiteY2" fmla="*/ 165677 h 274621"/>
                <a:gd name="connsiteX3" fmla="*/ 242205 w 350044"/>
                <a:gd name="connsiteY3" fmla="*/ 43641 h 274621"/>
                <a:gd name="connsiteX0" fmla="*/ 142191 w 350044"/>
                <a:gd name="connsiteY0" fmla="*/ 274621 h 274621"/>
                <a:gd name="connsiteX1" fmla="*/ 0 w 350044"/>
                <a:gd name="connsiteY1" fmla="*/ 103765 h 274621"/>
                <a:gd name="connsiteX0" fmla="*/ 242205 w 242206"/>
                <a:gd name="connsiteY0" fmla="*/ 43641 h 274621"/>
                <a:gd name="connsiteX1" fmla="*/ 242206 w 242206"/>
                <a:gd name="connsiteY1" fmla="*/ 165677 h 274621"/>
                <a:gd name="connsiteX2" fmla="*/ 242205 w 242206"/>
                <a:gd name="connsiteY2" fmla="*/ 43641 h 274621"/>
                <a:gd name="connsiteX0" fmla="*/ 142191 w 242206"/>
                <a:gd name="connsiteY0" fmla="*/ 274621 h 274621"/>
                <a:gd name="connsiteX1" fmla="*/ 0 w 242206"/>
                <a:gd name="connsiteY1" fmla="*/ 103765 h 274621"/>
                <a:gd name="connsiteX0" fmla="*/ 0 w 378619"/>
                <a:gd name="connsiteY0" fmla="*/ 193660 h 274621"/>
                <a:gd name="connsiteX1" fmla="*/ 378619 w 378619"/>
                <a:gd name="connsiteY1" fmla="*/ 165677 h 274621"/>
                <a:gd name="connsiteX2" fmla="*/ 0 w 378619"/>
                <a:gd name="connsiteY2" fmla="*/ 193660 h 274621"/>
                <a:gd name="connsiteX0" fmla="*/ 278604 w 378619"/>
                <a:gd name="connsiteY0" fmla="*/ 274621 h 274621"/>
                <a:gd name="connsiteX1" fmla="*/ 136413 w 378619"/>
                <a:gd name="connsiteY1" fmla="*/ 103765 h 274621"/>
                <a:gd name="connsiteX0" fmla="*/ 0 w 278604"/>
                <a:gd name="connsiteY0" fmla="*/ 193660 h 274621"/>
                <a:gd name="connsiteX1" fmla="*/ 33338 w 278604"/>
                <a:gd name="connsiteY1" fmla="*/ 191871 h 274621"/>
                <a:gd name="connsiteX2" fmla="*/ 0 w 278604"/>
                <a:gd name="connsiteY2" fmla="*/ 193660 h 274621"/>
                <a:gd name="connsiteX0" fmla="*/ 278604 w 278604"/>
                <a:gd name="connsiteY0" fmla="*/ 274621 h 274621"/>
                <a:gd name="connsiteX1" fmla="*/ 136413 w 278604"/>
                <a:gd name="connsiteY1" fmla="*/ 103765 h 274621"/>
                <a:gd name="connsiteX0" fmla="*/ 0 w 278604"/>
                <a:gd name="connsiteY0" fmla="*/ 193660 h 274621"/>
                <a:gd name="connsiteX1" fmla="*/ 33338 w 278604"/>
                <a:gd name="connsiteY1" fmla="*/ 191871 h 274621"/>
                <a:gd name="connsiteX2" fmla="*/ 0 w 278604"/>
                <a:gd name="connsiteY2" fmla="*/ 193660 h 274621"/>
                <a:gd name="connsiteX0" fmla="*/ 278604 w 278604"/>
                <a:gd name="connsiteY0" fmla="*/ 274621 h 274621"/>
                <a:gd name="connsiteX1" fmla="*/ 136413 w 278604"/>
                <a:gd name="connsiteY1" fmla="*/ 103765 h 274621"/>
                <a:gd name="connsiteX0" fmla="*/ 0 w 278604"/>
                <a:gd name="connsiteY0" fmla="*/ 192608 h 273569"/>
                <a:gd name="connsiteX1" fmla="*/ 33338 w 278604"/>
                <a:gd name="connsiteY1" fmla="*/ 190819 h 273569"/>
                <a:gd name="connsiteX2" fmla="*/ 0 w 278604"/>
                <a:gd name="connsiteY2" fmla="*/ 192608 h 273569"/>
                <a:gd name="connsiteX0" fmla="*/ 278604 w 278604"/>
                <a:gd name="connsiteY0" fmla="*/ 273569 h 273569"/>
                <a:gd name="connsiteX1" fmla="*/ 136413 w 278604"/>
                <a:gd name="connsiteY1" fmla="*/ 102713 h 273569"/>
                <a:gd name="connsiteX0" fmla="*/ 0 w 278604"/>
                <a:gd name="connsiteY0" fmla="*/ 302358 h 383319"/>
                <a:gd name="connsiteX1" fmla="*/ 33338 w 278604"/>
                <a:gd name="connsiteY1" fmla="*/ 300569 h 383319"/>
                <a:gd name="connsiteX2" fmla="*/ 0 w 278604"/>
                <a:gd name="connsiteY2" fmla="*/ 302358 h 383319"/>
                <a:gd name="connsiteX0" fmla="*/ 278604 w 278604"/>
                <a:gd name="connsiteY0" fmla="*/ 383319 h 383319"/>
                <a:gd name="connsiteX1" fmla="*/ 136413 w 278604"/>
                <a:gd name="connsiteY1" fmla="*/ 212463 h 383319"/>
                <a:gd name="connsiteX0" fmla="*/ 0 w 298575"/>
                <a:gd name="connsiteY0" fmla="*/ 315853 h 396814"/>
                <a:gd name="connsiteX1" fmla="*/ 33338 w 298575"/>
                <a:gd name="connsiteY1" fmla="*/ 314064 h 396814"/>
                <a:gd name="connsiteX2" fmla="*/ 0 w 298575"/>
                <a:gd name="connsiteY2" fmla="*/ 315853 h 396814"/>
                <a:gd name="connsiteX0" fmla="*/ 278604 w 298575"/>
                <a:gd name="connsiteY0" fmla="*/ 396814 h 396814"/>
                <a:gd name="connsiteX1" fmla="*/ 136413 w 298575"/>
                <a:gd name="connsiteY1" fmla="*/ 225958 h 396814"/>
                <a:gd name="connsiteX0" fmla="*/ 0 w 284982"/>
                <a:gd name="connsiteY0" fmla="*/ 315853 h 396814"/>
                <a:gd name="connsiteX1" fmla="*/ 33338 w 284982"/>
                <a:gd name="connsiteY1" fmla="*/ 314064 h 396814"/>
                <a:gd name="connsiteX2" fmla="*/ 0 w 284982"/>
                <a:gd name="connsiteY2" fmla="*/ 315853 h 396814"/>
                <a:gd name="connsiteX0" fmla="*/ 278604 w 284982"/>
                <a:gd name="connsiteY0" fmla="*/ 396814 h 396814"/>
                <a:gd name="connsiteX1" fmla="*/ 136413 w 284982"/>
                <a:gd name="connsiteY1" fmla="*/ 225958 h 396814"/>
                <a:gd name="connsiteX0" fmla="*/ 0 w 284982"/>
                <a:gd name="connsiteY0" fmla="*/ 315853 h 396814"/>
                <a:gd name="connsiteX1" fmla="*/ 33338 w 284982"/>
                <a:gd name="connsiteY1" fmla="*/ 314064 h 396814"/>
                <a:gd name="connsiteX2" fmla="*/ 0 w 284982"/>
                <a:gd name="connsiteY2" fmla="*/ 315853 h 396814"/>
                <a:gd name="connsiteX0" fmla="*/ 278604 w 284982"/>
                <a:gd name="connsiteY0" fmla="*/ 396814 h 396814"/>
                <a:gd name="connsiteX1" fmla="*/ 136413 w 284982"/>
                <a:gd name="connsiteY1" fmla="*/ 225958 h 396814"/>
                <a:gd name="connsiteX0" fmla="*/ 0 w 282759"/>
                <a:gd name="connsiteY0" fmla="*/ 282282 h 363243"/>
                <a:gd name="connsiteX1" fmla="*/ 33338 w 282759"/>
                <a:gd name="connsiteY1" fmla="*/ 280493 h 363243"/>
                <a:gd name="connsiteX2" fmla="*/ 0 w 282759"/>
                <a:gd name="connsiteY2" fmla="*/ 282282 h 363243"/>
                <a:gd name="connsiteX0" fmla="*/ 278604 w 282759"/>
                <a:gd name="connsiteY0" fmla="*/ 363243 h 363243"/>
                <a:gd name="connsiteX1" fmla="*/ 136413 w 282759"/>
                <a:gd name="connsiteY1" fmla="*/ 192387 h 363243"/>
                <a:gd name="connsiteX0" fmla="*/ 0 w 283063"/>
                <a:gd name="connsiteY0" fmla="*/ 282282 h 363243"/>
                <a:gd name="connsiteX1" fmla="*/ 33338 w 283063"/>
                <a:gd name="connsiteY1" fmla="*/ 280493 h 363243"/>
                <a:gd name="connsiteX2" fmla="*/ 0 w 283063"/>
                <a:gd name="connsiteY2" fmla="*/ 282282 h 363243"/>
                <a:gd name="connsiteX0" fmla="*/ 278604 w 283063"/>
                <a:gd name="connsiteY0" fmla="*/ 363243 h 363243"/>
                <a:gd name="connsiteX1" fmla="*/ 148319 w 283063"/>
                <a:gd name="connsiteY1" fmla="*/ 192387 h 363243"/>
              </a:gdLst>
              <a:ahLst/>
              <a:cxnLst>
                <a:cxn ang="0">
                  <a:pos x="connsiteX0" y="connsiteY0"/>
                </a:cxn>
                <a:cxn ang="0">
                  <a:pos x="connsiteX1" y="connsiteY1"/>
                </a:cxn>
              </a:cxnLst>
              <a:rect l="l" t="t" r="r" b="b"/>
              <a:pathLst>
                <a:path w="283063" h="363243" stroke="0" extrusionOk="0">
                  <a:moveTo>
                    <a:pt x="0" y="282282"/>
                  </a:moveTo>
                  <a:lnTo>
                    <a:pt x="33338" y="280493"/>
                  </a:lnTo>
                  <a:cubicBezTo>
                    <a:pt x="33338" y="239814"/>
                    <a:pt x="0" y="322961"/>
                    <a:pt x="0" y="282282"/>
                  </a:cubicBezTo>
                  <a:close/>
                </a:path>
                <a:path w="283063" h="363243" fill="none">
                  <a:moveTo>
                    <a:pt x="278604" y="363243"/>
                  </a:moveTo>
                  <a:cubicBezTo>
                    <a:pt x="309587" y="37013"/>
                    <a:pt x="169750" y="-172668"/>
                    <a:pt x="148319" y="192387"/>
                  </a:cubicBezTo>
                </a:path>
              </a:pathLst>
            </a:cu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195" name="矩形 194">
            <a:extLst>
              <a:ext uri="{FF2B5EF4-FFF2-40B4-BE49-F238E27FC236}">
                <a16:creationId xmlns:a16="http://schemas.microsoft.com/office/drawing/2014/main" id="{EECA94B4-710C-42C9-8763-8D7FA50EADB6}"/>
              </a:ext>
            </a:extLst>
          </p:cNvPr>
          <p:cNvSpPr/>
          <p:nvPr/>
        </p:nvSpPr>
        <p:spPr>
          <a:xfrm>
            <a:off x="3533439" y="3724371"/>
            <a:ext cx="59824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Lhasa</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6" name="矩形 195">
            <a:extLst>
              <a:ext uri="{FF2B5EF4-FFF2-40B4-BE49-F238E27FC236}">
                <a16:creationId xmlns:a16="http://schemas.microsoft.com/office/drawing/2014/main" id="{10B8ECDB-E314-4DF2-81B7-333ED582701D}"/>
              </a:ext>
            </a:extLst>
          </p:cNvPr>
          <p:cNvSpPr/>
          <p:nvPr/>
        </p:nvSpPr>
        <p:spPr>
          <a:xfrm>
            <a:off x="3268263" y="2722412"/>
            <a:ext cx="73609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Urumqi</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7" name="矩形 196">
            <a:extLst>
              <a:ext uri="{FF2B5EF4-FFF2-40B4-BE49-F238E27FC236}">
                <a16:creationId xmlns:a16="http://schemas.microsoft.com/office/drawing/2014/main" id="{DB0A7814-BD30-4A6A-8303-B8A4448AEF8B}"/>
              </a:ext>
            </a:extLst>
          </p:cNvPr>
          <p:cNvSpPr/>
          <p:nvPr/>
        </p:nvSpPr>
        <p:spPr>
          <a:xfrm>
            <a:off x="5288818" y="3415268"/>
            <a:ext cx="63511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Xining</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8" name="矩形 197">
            <a:extLst>
              <a:ext uri="{FF2B5EF4-FFF2-40B4-BE49-F238E27FC236}">
                <a16:creationId xmlns:a16="http://schemas.microsoft.com/office/drawing/2014/main" id="{A72CA512-CE62-4E9C-8FEA-6B9F1A61D005}"/>
              </a:ext>
            </a:extLst>
          </p:cNvPr>
          <p:cNvSpPr/>
          <p:nvPr/>
        </p:nvSpPr>
        <p:spPr>
          <a:xfrm>
            <a:off x="6926101" y="3710620"/>
            <a:ext cx="7954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Lanzhou</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9" name="矩形 198">
            <a:extLst>
              <a:ext uri="{FF2B5EF4-FFF2-40B4-BE49-F238E27FC236}">
                <a16:creationId xmlns:a16="http://schemas.microsoft.com/office/drawing/2014/main" id="{2ABD961A-1AE5-45BF-84E0-BF8FEFC5D7B2}"/>
              </a:ext>
            </a:extLst>
          </p:cNvPr>
          <p:cNvSpPr/>
          <p:nvPr/>
        </p:nvSpPr>
        <p:spPr>
          <a:xfrm>
            <a:off x="7535653" y="3343719"/>
            <a:ext cx="85190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Yinchuan</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00" name="矩形 199">
            <a:extLst>
              <a:ext uri="{FF2B5EF4-FFF2-40B4-BE49-F238E27FC236}">
                <a16:creationId xmlns:a16="http://schemas.microsoft.com/office/drawing/2014/main" id="{D35BE28B-8371-4374-82FA-33821D68DD72}"/>
              </a:ext>
            </a:extLst>
          </p:cNvPr>
          <p:cNvSpPr/>
          <p:nvPr/>
        </p:nvSpPr>
        <p:spPr>
          <a:xfrm>
            <a:off x="9840581" y="2572686"/>
            <a:ext cx="67678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Harbin</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01" name="矩形 200">
            <a:extLst>
              <a:ext uri="{FF2B5EF4-FFF2-40B4-BE49-F238E27FC236}">
                <a16:creationId xmlns:a16="http://schemas.microsoft.com/office/drawing/2014/main" id="{E6569D21-D002-456B-A781-7CD8A5D6A0B1}"/>
              </a:ext>
            </a:extLst>
          </p:cNvPr>
          <p:cNvSpPr/>
          <p:nvPr/>
        </p:nvSpPr>
        <p:spPr>
          <a:xfrm>
            <a:off x="9791532" y="2895072"/>
            <a:ext cx="9995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Changchun</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02" name="矩形 201">
            <a:extLst>
              <a:ext uri="{FF2B5EF4-FFF2-40B4-BE49-F238E27FC236}">
                <a16:creationId xmlns:a16="http://schemas.microsoft.com/office/drawing/2014/main" id="{4356E40F-A620-4DC9-A5F8-1017912BF968}"/>
              </a:ext>
            </a:extLst>
          </p:cNvPr>
          <p:cNvSpPr/>
          <p:nvPr/>
        </p:nvSpPr>
        <p:spPr>
          <a:xfrm>
            <a:off x="9440487" y="3108479"/>
            <a:ext cx="88716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Shenyang</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03" name="矩形 202">
            <a:extLst>
              <a:ext uri="{FF2B5EF4-FFF2-40B4-BE49-F238E27FC236}">
                <a16:creationId xmlns:a16="http://schemas.microsoft.com/office/drawing/2014/main" id="{53CB9D9B-9A71-4502-9B5F-C3A3F7EE2C8B}"/>
              </a:ext>
            </a:extLst>
          </p:cNvPr>
          <p:cNvSpPr/>
          <p:nvPr/>
        </p:nvSpPr>
        <p:spPr>
          <a:xfrm>
            <a:off x="8815199" y="2988283"/>
            <a:ext cx="6928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Beijing</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05" name="矩形 204">
            <a:extLst>
              <a:ext uri="{FF2B5EF4-FFF2-40B4-BE49-F238E27FC236}">
                <a16:creationId xmlns:a16="http://schemas.microsoft.com/office/drawing/2014/main" id="{8D26F8FC-167B-42D7-BB87-66AFFA8FCDC6}"/>
              </a:ext>
            </a:extLst>
          </p:cNvPr>
          <p:cNvSpPr/>
          <p:nvPr/>
        </p:nvSpPr>
        <p:spPr>
          <a:xfrm>
            <a:off x="7242330" y="5018288"/>
            <a:ext cx="70083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Hainan</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06" name="矩形 205">
            <a:extLst>
              <a:ext uri="{FF2B5EF4-FFF2-40B4-BE49-F238E27FC236}">
                <a16:creationId xmlns:a16="http://schemas.microsoft.com/office/drawing/2014/main" id="{6F27AD19-4CF1-46DB-A766-E9AA4738B3DA}"/>
              </a:ext>
            </a:extLst>
          </p:cNvPr>
          <p:cNvSpPr/>
          <p:nvPr/>
        </p:nvSpPr>
        <p:spPr>
          <a:xfrm>
            <a:off x="7691552" y="2926159"/>
            <a:ext cx="73609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Hohhot</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09" name="矩形 208">
            <a:extLst>
              <a:ext uri="{FF2B5EF4-FFF2-40B4-BE49-F238E27FC236}">
                <a16:creationId xmlns:a16="http://schemas.microsoft.com/office/drawing/2014/main" id="{EF1483E5-A0F4-41D0-A4EB-05F03A172D36}"/>
              </a:ext>
            </a:extLst>
          </p:cNvPr>
          <p:cNvSpPr/>
          <p:nvPr/>
        </p:nvSpPr>
        <p:spPr>
          <a:xfrm>
            <a:off x="6297561" y="4371988"/>
            <a:ext cx="82785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Kunming</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0" name="矩形 209">
            <a:extLst>
              <a:ext uri="{FF2B5EF4-FFF2-40B4-BE49-F238E27FC236}">
                <a16:creationId xmlns:a16="http://schemas.microsoft.com/office/drawing/2014/main" id="{9B9E0A1C-2DF7-4530-9B4F-A9E850EA55A4}"/>
              </a:ext>
            </a:extLst>
          </p:cNvPr>
          <p:cNvSpPr/>
          <p:nvPr/>
        </p:nvSpPr>
        <p:spPr>
          <a:xfrm>
            <a:off x="6695944" y="4129141"/>
            <a:ext cx="77989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Guiyang</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1" name="矩形 210">
            <a:extLst>
              <a:ext uri="{FF2B5EF4-FFF2-40B4-BE49-F238E27FC236}">
                <a16:creationId xmlns:a16="http://schemas.microsoft.com/office/drawing/2014/main" id="{167A10EA-1FF6-4CB7-8793-9675448A7B6D}"/>
              </a:ext>
            </a:extLst>
          </p:cNvPr>
          <p:cNvSpPr/>
          <p:nvPr/>
        </p:nvSpPr>
        <p:spPr>
          <a:xfrm>
            <a:off x="7607835" y="4230130"/>
            <a:ext cx="89319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Changsha</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2" name="矩形 211">
            <a:extLst>
              <a:ext uri="{FF2B5EF4-FFF2-40B4-BE49-F238E27FC236}">
                <a16:creationId xmlns:a16="http://schemas.microsoft.com/office/drawing/2014/main" id="{ABEFE70F-A669-4C05-B48D-9ACF755AF111}"/>
              </a:ext>
            </a:extLst>
          </p:cNvPr>
          <p:cNvSpPr/>
          <p:nvPr/>
        </p:nvSpPr>
        <p:spPr>
          <a:xfrm>
            <a:off x="6444423" y="3864508"/>
            <a:ext cx="96366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Chongqing</a:t>
            </a:r>
            <a:endParaRPr kumimoji="0" lang="zh-CN" altLang="en-US" sz="1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3" name="矩形 212">
            <a:extLst>
              <a:ext uri="{FF2B5EF4-FFF2-40B4-BE49-F238E27FC236}">
                <a16:creationId xmlns:a16="http://schemas.microsoft.com/office/drawing/2014/main" id="{29D11E79-DC49-46DE-8553-581AF23203D8}"/>
              </a:ext>
            </a:extLst>
          </p:cNvPr>
          <p:cNvSpPr/>
          <p:nvPr/>
        </p:nvSpPr>
        <p:spPr>
          <a:xfrm>
            <a:off x="2262179" y="912461"/>
            <a:ext cx="8291546" cy="713465"/>
          </a:xfrm>
          <a:prstGeom prst="rect">
            <a:avLst/>
          </a:prstGeom>
        </p:spPr>
        <p:txBody>
          <a:bodyPr wrap="square">
            <a:spAutoFit/>
          </a:bodyPr>
          <a:lstStyle/>
          <a:p>
            <a:pPr lvl="0">
              <a:lnSpc>
                <a:spcPts val="2500"/>
              </a:lnSpc>
              <a:spcAft>
                <a:spcPts val="600"/>
              </a:spcAft>
              <a:defRPr/>
            </a:pPr>
            <a:r>
              <a:rPr lang="en-US" altLang="zh-CN" sz="2000" kern="0" dirty="0">
                <a:solidFill>
                  <a:prstClr val="black">
                    <a:lumMod val="50000"/>
                    <a:lumOff val="50000"/>
                  </a:prstClr>
                </a:solidFill>
                <a:latin typeface="Times New Roman" panose="02020603050405020304" pitchFamily="18" charset="0"/>
                <a:ea typeface="微软雅黑" panose="020B0503020204020204" pitchFamily="34" charset="-122"/>
                <a:cs typeface="Times New Roman" panose="02020603050405020304" pitchFamily="18" charset="0"/>
              </a:rPr>
              <a:t>Secondly, we will distinguish Chinese celebrities’ fans in different industries(or cities) to form different analysis reports of stars in each industry(cities).</a:t>
            </a:r>
          </a:p>
        </p:txBody>
      </p:sp>
      <p:sp>
        <p:nvSpPr>
          <p:cNvPr id="109" name="Shape 1877">
            <a:extLst>
              <a:ext uri="{FF2B5EF4-FFF2-40B4-BE49-F238E27FC236}">
                <a16:creationId xmlns:a16="http://schemas.microsoft.com/office/drawing/2014/main" id="{C6F05271-B1AD-4662-8234-BE9B462E12A7}"/>
              </a:ext>
            </a:extLst>
          </p:cNvPr>
          <p:cNvSpPr/>
          <p:nvPr/>
        </p:nvSpPr>
        <p:spPr>
          <a:xfrm>
            <a:off x="5789387" y="0"/>
            <a:ext cx="618565" cy="184606"/>
          </a:xfrm>
          <a:prstGeom prst="rect">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endParaRPr sz="3600">
              <a:solidFill>
                <a:prstClr val="white"/>
              </a:solidFill>
              <a:latin typeface="Gesta Md"/>
              <a:sym typeface="Titillium Web"/>
            </a:endParaRPr>
          </a:p>
        </p:txBody>
      </p:sp>
      <p:sp>
        <p:nvSpPr>
          <p:cNvPr id="214" name="Shape 54">
            <a:extLst>
              <a:ext uri="{FF2B5EF4-FFF2-40B4-BE49-F238E27FC236}">
                <a16:creationId xmlns:a16="http://schemas.microsoft.com/office/drawing/2014/main" id="{75077D2A-21C5-4CB1-962A-07CF031E3BA9}"/>
              </a:ext>
            </a:extLst>
          </p:cNvPr>
          <p:cNvSpPr txBox="1">
            <a:spLocks/>
          </p:cNvSpPr>
          <p:nvPr/>
        </p:nvSpPr>
        <p:spPr>
          <a:xfrm>
            <a:off x="3586697" y="227452"/>
            <a:ext cx="5090463"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3200" b="1" dirty="0">
                <a:solidFill>
                  <a:srgbClr val="119ABC"/>
                </a:solidFill>
                <a:latin typeface="微软雅黑" panose="020B0503020204020204" pitchFamily="34" charset="-122"/>
              </a:rPr>
              <a:t>Potential milestones</a:t>
            </a:r>
          </a:p>
        </p:txBody>
      </p:sp>
      <p:pic>
        <p:nvPicPr>
          <p:cNvPr id="3" name="图片 2">
            <a:extLst>
              <a:ext uri="{FF2B5EF4-FFF2-40B4-BE49-F238E27FC236}">
                <a16:creationId xmlns:a16="http://schemas.microsoft.com/office/drawing/2014/main" id="{59C29A3A-2936-426B-BAD2-818826892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08" y="6398794"/>
            <a:ext cx="1238092" cy="240407"/>
          </a:xfrm>
          <a:prstGeom prst="rect">
            <a:avLst/>
          </a:prstGeom>
        </p:spPr>
      </p:pic>
      <p:pic>
        <p:nvPicPr>
          <p:cNvPr id="4" name="图片 3">
            <a:extLst>
              <a:ext uri="{FF2B5EF4-FFF2-40B4-BE49-F238E27FC236}">
                <a16:creationId xmlns:a16="http://schemas.microsoft.com/office/drawing/2014/main" id="{2DC72BD7-617A-457C-B5E4-7BC83D876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589" y="6491591"/>
            <a:ext cx="1238092" cy="240407"/>
          </a:xfrm>
          <a:prstGeom prst="rect">
            <a:avLst/>
          </a:prstGeom>
        </p:spPr>
      </p:pic>
      <p:sp>
        <p:nvSpPr>
          <p:cNvPr id="5" name="Rectangle 8">
            <a:extLst>
              <a:ext uri="{FF2B5EF4-FFF2-40B4-BE49-F238E27FC236}">
                <a16:creationId xmlns:a16="http://schemas.microsoft.com/office/drawing/2014/main" id="{1D9688AF-D163-4F3F-AE10-755C0D256134}"/>
              </a:ext>
            </a:extLst>
          </p:cNvPr>
          <p:cNvSpPr/>
          <p:nvPr/>
        </p:nvSpPr>
        <p:spPr>
          <a:xfrm>
            <a:off x="9367197" y="4786280"/>
            <a:ext cx="1075529" cy="307777"/>
          </a:xfrm>
          <a:prstGeom prst="rect">
            <a:avLst/>
          </a:prstGeom>
          <a:noFill/>
        </p:spPr>
        <p:txBody>
          <a:bodyPr wrap="square" rtlCol="0">
            <a:spAutoFit/>
          </a:bodyPr>
          <a:lstStyle/>
          <a:p>
            <a:pPr marL="0" marR="0" lvl="0" indent="0" algn="l" defTabSz="914172"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rPr>
              <a:t>Taiwan</a:t>
            </a:r>
            <a:endParaRPr kumimoji="0" lang="zh-CN"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a:cs typeface="+mn-cs"/>
            </a:endParaRPr>
          </a:p>
        </p:txBody>
      </p:sp>
      <p:sp>
        <p:nvSpPr>
          <p:cNvPr id="106" name="Shape 1875">
            <a:extLst>
              <a:ext uri="{FF2B5EF4-FFF2-40B4-BE49-F238E27FC236}">
                <a16:creationId xmlns:a16="http://schemas.microsoft.com/office/drawing/2014/main" id="{8160B8E0-BE05-4102-B6BA-231C050F7923}"/>
              </a:ext>
            </a:extLst>
          </p:cNvPr>
          <p:cNvSpPr/>
          <p:nvPr/>
        </p:nvSpPr>
        <p:spPr>
          <a:xfrm>
            <a:off x="10290545"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defRPr sz="3000">
                <a:solidFill>
                  <a:srgbClr val="53585F"/>
                </a:solidFill>
              </a:defRPr>
            </a:pPr>
            <a:endParaRPr sz="1500" kern="0">
              <a:solidFill>
                <a:srgbClr val="53585F"/>
              </a:solidFill>
              <a:latin typeface="Calibri" panose="020F0502020204030204"/>
              <a:ea typeface="微软雅黑"/>
              <a:sym typeface="Titillium Web"/>
            </a:endParaRPr>
          </a:p>
        </p:txBody>
      </p:sp>
      <p:sp>
        <p:nvSpPr>
          <p:cNvPr id="107" name="Shape 1876">
            <a:extLst>
              <a:ext uri="{FF2B5EF4-FFF2-40B4-BE49-F238E27FC236}">
                <a16:creationId xmlns:a16="http://schemas.microsoft.com/office/drawing/2014/main" id="{939C7E31-E6F6-497B-B3C3-781232606AC8}"/>
              </a:ext>
            </a:extLst>
          </p:cNvPr>
          <p:cNvSpPr/>
          <p:nvPr/>
        </p:nvSpPr>
        <p:spPr>
          <a:xfrm>
            <a:off x="10909110"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108" name="Page Number">
            <a:extLst>
              <a:ext uri="{FF2B5EF4-FFF2-40B4-BE49-F238E27FC236}">
                <a16:creationId xmlns:a16="http://schemas.microsoft.com/office/drawing/2014/main" id="{0CA5DFF0-52B4-492D-A6C4-799117B82424}"/>
              </a:ext>
            </a:extLst>
          </p:cNvPr>
          <p:cNvSpPr txBox="1"/>
          <p:nvPr/>
        </p:nvSpPr>
        <p:spPr>
          <a:xfrm>
            <a:off x="10997819" y="6337905"/>
            <a:ext cx="441147" cy="369332"/>
          </a:xfrm>
          <a:prstGeom prst="rect">
            <a:avLst/>
          </a:prstGeom>
          <a:noFill/>
        </p:spPr>
        <p:txBody>
          <a:bodyPr wrap="none" rtlCol="0" anchor="ctr" anchorCtr="0">
            <a:spAutoFit/>
          </a:bodyPr>
          <a:lstStyle/>
          <a:p>
            <a:pPr algn="ctr"/>
            <a:r>
              <a:rPr lang="en-US" altLang="zh-CN" dirty="0">
                <a:solidFill>
                  <a:prstClr val="white">
                    <a:lumMod val="95000"/>
                  </a:prstClr>
                </a:solidFill>
                <a:latin typeface="Arial" panose="020F0302020204030204"/>
                <a:ea typeface="微软雅黑"/>
              </a:rPr>
              <a:t>24</a:t>
            </a:r>
            <a:endParaRPr lang="en-US" dirty="0">
              <a:solidFill>
                <a:prstClr val="white">
                  <a:lumMod val="95000"/>
                </a:prstClr>
              </a:solidFill>
              <a:latin typeface="Arial" panose="020F030202020403020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24578531"/>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down)">
                                      <p:cBhvr>
                                        <p:cTn id="7" dur="500"/>
                                        <p:tgtEl>
                                          <p:spTgt spid="171"/>
                                        </p:tgtEl>
                                      </p:cBhvr>
                                    </p:animEffect>
                                  </p:childTnLst>
                                </p:cTn>
                              </p:par>
                              <p:par>
                                <p:cTn id="8" presetID="22" presetClass="entr" presetSubtype="4" fill="hold" nodeType="withEffect">
                                  <p:stCondLst>
                                    <p:cond delay="3000"/>
                                  </p:stCondLst>
                                  <p:childTnLst>
                                    <p:set>
                                      <p:cBhvr>
                                        <p:cTn id="9" dur="1" fill="hold">
                                          <p:stCondLst>
                                            <p:cond delay="0"/>
                                          </p:stCondLst>
                                        </p:cTn>
                                        <p:tgtEl>
                                          <p:spTgt spid="177"/>
                                        </p:tgtEl>
                                        <p:attrNameLst>
                                          <p:attrName>style.visibility</p:attrName>
                                        </p:attrNameLst>
                                      </p:cBhvr>
                                      <p:to>
                                        <p:strVal val="visible"/>
                                      </p:to>
                                    </p:set>
                                    <p:animEffect transition="in" filter="wipe(down)">
                                      <p:cBhvr>
                                        <p:cTn id="10" dur="500"/>
                                        <p:tgtEl>
                                          <p:spTgt spid="177"/>
                                        </p:tgtEl>
                                      </p:cBhvr>
                                    </p:animEffect>
                                  </p:childTnLst>
                                </p:cTn>
                              </p:par>
                              <p:par>
                                <p:cTn id="11" presetID="22" presetClass="entr" presetSubtype="4" fill="hold" nodeType="withEffect">
                                  <p:stCondLst>
                                    <p:cond delay="1000"/>
                                  </p:stCondLst>
                                  <p:childTnLst>
                                    <p:set>
                                      <p:cBhvr>
                                        <p:cTn id="12" dur="1" fill="hold">
                                          <p:stCondLst>
                                            <p:cond delay="0"/>
                                          </p:stCondLst>
                                        </p:cTn>
                                        <p:tgtEl>
                                          <p:spTgt spid="183"/>
                                        </p:tgtEl>
                                        <p:attrNameLst>
                                          <p:attrName>style.visibility</p:attrName>
                                        </p:attrNameLst>
                                      </p:cBhvr>
                                      <p:to>
                                        <p:strVal val="visible"/>
                                      </p:to>
                                    </p:set>
                                    <p:animEffect transition="in" filter="wipe(down)">
                                      <p:cBhvr>
                                        <p:cTn id="13" dur="500"/>
                                        <p:tgtEl>
                                          <p:spTgt spid="183"/>
                                        </p:tgtEl>
                                      </p:cBhvr>
                                    </p:animEffect>
                                  </p:childTnLst>
                                </p:cTn>
                              </p:par>
                              <p:par>
                                <p:cTn id="14" presetID="22" presetClass="entr" presetSubtype="4" fill="hold" nodeType="withEffect">
                                  <p:stCondLst>
                                    <p:cond delay="4000"/>
                                  </p:stCondLst>
                                  <p:childTnLst>
                                    <p:set>
                                      <p:cBhvr>
                                        <p:cTn id="15" dur="1" fill="hold">
                                          <p:stCondLst>
                                            <p:cond delay="0"/>
                                          </p:stCondLst>
                                        </p:cTn>
                                        <p:tgtEl>
                                          <p:spTgt spid="165"/>
                                        </p:tgtEl>
                                        <p:attrNameLst>
                                          <p:attrName>style.visibility</p:attrName>
                                        </p:attrNameLst>
                                      </p:cBhvr>
                                      <p:to>
                                        <p:strVal val="visible"/>
                                      </p:to>
                                    </p:set>
                                    <p:animEffect transition="in" filter="wipe(down)">
                                      <p:cBhvr>
                                        <p:cTn id="16" dur="500"/>
                                        <p:tgtEl>
                                          <p:spTgt spid="165"/>
                                        </p:tgtEl>
                                      </p:cBhvr>
                                    </p:animEffect>
                                  </p:childTnLst>
                                </p:cTn>
                              </p:par>
                              <p:par>
                                <p:cTn id="17" presetID="22" presetClass="entr" presetSubtype="4" fill="hold" nodeType="withEffect">
                                  <p:stCondLst>
                                    <p:cond delay="5000"/>
                                  </p:stCondLst>
                                  <p:childTnLst>
                                    <p:set>
                                      <p:cBhvr>
                                        <p:cTn id="18" dur="1" fill="hold">
                                          <p:stCondLst>
                                            <p:cond delay="0"/>
                                          </p:stCondLst>
                                        </p:cTn>
                                        <p:tgtEl>
                                          <p:spTgt spid="159"/>
                                        </p:tgtEl>
                                        <p:attrNameLst>
                                          <p:attrName>style.visibility</p:attrName>
                                        </p:attrNameLst>
                                      </p:cBhvr>
                                      <p:to>
                                        <p:strVal val="visible"/>
                                      </p:to>
                                    </p:set>
                                    <p:animEffect transition="in" filter="wipe(down)">
                                      <p:cBhvr>
                                        <p:cTn id="19" dur="500"/>
                                        <p:tgtEl>
                                          <p:spTgt spid="159"/>
                                        </p:tgtEl>
                                      </p:cBhvr>
                                    </p:animEffect>
                                  </p:childTnLst>
                                </p:cTn>
                              </p:par>
                              <p:par>
                                <p:cTn id="20" presetID="22" presetClass="entr" presetSubtype="4" fill="hold" nodeType="withEffect">
                                  <p:stCondLst>
                                    <p:cond delay="4000"/>
                                  </p:stCondLst>
                                  <p:childTnLst>
                                    <p:set>
                                      <p:cBhvr>
                                        <p:cTn id="21" dur="1" fill="hold">
                                          <p:stCondLst>
                                            <p:cond delay="0"/>
                                          </p:stCondLst>
                                        </p:cTn>
                                        <p:tgtEl>
                                          <p:spTgt spid="189"/>
                                        </p:tgtEl>
                                        <p:attrNameLst>
                                          <p:attrName>style.visibility</p:attrName>
                                        </p:attrNameLst>
                                      </p:cBhvr>
                                      <p:to>
                                        <p:strVal val="visible"/>
                                      </p:to>
                                    </p:set>
                                    <p:animEffect transition="in" filter="wipe(down)">
                                      <p:cBhvr>
                                        <p:cTn id="22" dur="500"/>
                                        <p:tgtEl>
                                          <p:spTgt spid="189"/>
                                        </p:tgtEl>
                                      </p:cBhvr>
                                    </p:animEffect>
                                  </p:childTnLst>
                                </p:cTn>
                              </p:par>
                              <p:par>
                                <p:cTn id="23" presetID="22" presetClass="entr" presetSubtype="4" fill="hold" nodeType="withEffect">
                                  <p:stCondLst>
                                    <p:cond delay="6000"/>
                                  </p:stCondLst>
                                  <p:childTnLst>
                                    <p:set>
                                      <p:cBhvr>
                                        <p:cTn id="24" dur="1" fill="hold">
                                          <p:stCondLst>
                                            <p:cond delay="0"/>
                                          </p:stCondLst>
                                        </p:cTn>
                                        <p:tgtEl>
                                          <p:spTgt spid="147"/>
                                        </p:tgtEl>
                                        <p:attrNameLst>
                                          <p:attrName>style.visibility</p:attrName>
                                        </p:attrNameLst>
                                      </p:cBhvr>
                                      <p:to>
                                        <p:strVal val="visible"/>
                                      </p:to>
                                    </p:set>
                                    <p:animEffect transition="in" filter="wipe(down)">
                                      <p:cBhvr>
                                        <p:cTn id="25" dur="500"/>
                                        <p:tgtEl>
                                          <p:spTgt spid="147"/>
                                        </p:tgtEl>
                                      </p:cBhvr>
                                    </p:animEffect>
                                  </p:childTnLst>
                                </p:cTn>
                              </p:par>
                              <p:par>
                                <p:cTn id="26" presetID="22" presetClass="entr" presetSubtype="4" fill="hold" nodeType="withEffect">
                                  <p:stCondLst>
                                    <p:cond delay="7000"/>
                                  </p:stCondLst>
                                  <p:childTnLst>
                                    <p:set>
                                      <p:cBhvr>
                                        <p:cTn id="27" dur="1" fill="hold">
                                          <p:stCondLst>
                                            <p:cond delay="0"/>
                                          </p:stCondLst>
                                        </p:cTn>
                                        <p:tgtEl>
                                          <p:spTgt spid="153"/>
                                        </p:tgtEl>
                                        <p:attrNameLst>
                                          <p:attrName>style.visibility</p:attrName>
                                        </p:attrNameLst>
                                      </p:cBhvr>
                                      <p:to>
                                        <p:strVal val="visible"/>
                                      </p:to>
                                    </p:set>
                                    <p:animEffect transition="in" filter="wipe(down)">
                                      <p:cBhvr>
                                        <p:cTn id="28" dur="500"/>
                                        <p:tgtEl>
                                          <p:spTgt spid="153"/>
                                        </p:tgtEl>
                                      </p:cBhvr>
                                    </p:animEffect>
                                  </p:childTnLst>
                                </p:cTn>
                              </p:par>
                              <p:par>
                                <p:cTn id="29" presetID="22" presetClass="entr" presetSubtype="4" fill="hold" nodeType="with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wipe(down)">
                                      <p:cBhvr>
                                        <p:cTn id="31" dur="500"/>
                                        <p:tgtEl>
                                          <p:spTgt spid="1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wipe(down)">
                                      <p:cBhvr>
                                        <p:cTn id="34" dur="500"/>
                                        <p:tgtEl>
                                          <p:spTgt spid="146"/>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213"/>
                                        </p:tgtEl>
                                        <p:attrNameLst>
                                          <p:attrName>style.visibility</p:attrName>
                                        </p:attrNameLst>
                                      </p:cBhvr>
                                      <p:to>
                                        <p:strVal val="visible"/>
                                      </p:to>
                                    </p:set>
                                    <p:animEffect transition="in" filter="fade">
                                      <p:cBhvr>
                                        <p:cTn id="37" dur="1000"/>
                                        <p:tgtEl>
                                          <p:spTgt spid="213"/>
                                        </p:tgtEl>
                                      </p:cBhvr>
                                    </p:animEffect>
                                    <p:anim calcmode="lin" valueType="num">
                                      <p:cBhvr>
                                        <p:cTn id="38" dur="1000" fill="hold"/>
                                        <p:tgtEl>
                                          <p:spTgt spid="213"/>
                                        </p:tgtEl>
                                        <p:attrNameLst>
                                          <p:attrName>ppt_x</p:attrName>
                                        </p:attrNameLst>
                                      </p:cBhvr>
                                      <p:tavLst>
                                        <p:tav tm="0">
                                          <p:val>
                                            <p:strVal val="#ppt_x"/>
                                          </p:val>
                                        </p:tav>
                                        <p:tav tm="100000">
                                          <p:val>
                                            <p:strVal val="#ppt_x"/>
                                          </p:val>
                                        </p:tav>
                                      </p:tavLst>
                                    </p:anim>
                                    <p:anim calcmode="lin" valueType="num">
                                      <p:cBhvr>
                                        <p:cTn id="39" dur="1000" fill="hold"/>
                                        <p:tgtEl>
                                          <p:spTgt spid="213"/>
                                        </p:tgtEl>
                                        <p:attrNameLst>
                                          <p:attrName>ppt_y</p:attrName>
                                        </p:attrNameLst>
                                      </p:cBhvr>
                                      <p:tavLst>
                                        <p:tav tm="0">
                                          <p:val>
                                            <p:strVal val="#ppt_y+.1"/>
                                          </p:val>
                                        </p:tav>
                                        <p:tav tm="100000">
                                          <p:val>
                                            <p:strVal val="#ppt_y"/>
                                          </p:val>
                                        </p:tav>
                                      </p:tavLst>
                                    </p:anim>
                                  </p:childTnLst>
                                </p:cTn>
                              </p:par>
                              <p:par>
                                <p:cTn id="40" presetID="2" presetClass="entr" presetSubtype="4" decel="100000" fill="hold" grpId="0" nodeType="withEffect">
                                  <p:stCondLst>
                                    <p:cond delay="60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1400" fill="hold"/>
                                        <p:tgtEl>
                                          <p:spTgt spid="106"/>
                                        </p:tgtEl>
                                        <p:attrNameLst>
                                          <p:attrName>ppt_x</p:attrName>
                                        </p:attrNameLst>
                                      </p:cBhvr>
                                      <p:tavLst>
                                        <p:tav tm="0">
                                          <p:val>
                                            <p:strVal val="#ppt_x"/>
                                          </p:val>
                                        </p:tav>
                                        <p:tav tm="100000">
                                          <p:val>
                                            <p:strVal val="#ppt_x"/>
                                          </p:val>
                                        </p:tav>
                                      </p:tavLst>
                                    </p:anim>
                                    <p:anim calcmode="lin" valueType="num">
                                      <p:cBhvr additive="base">
                                        <p:cTn id="43" dur="1400" fill="hold"/>
                                        <p:tgtEl>
                                          <p:spTgt spid="106"/>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800"/>
                                  </p:stCondLst>
                                  <p:childTnLst>
                                    <p:set>
                                      <p:cBhvr>
                                        <p:cTn id="45" dur="1" fill="hold">
                                          <p:stCondLst>
                                            <p:cond delay="0"/>
                                          </p:stCondLst>
                                        </p:cTn>
                                        <p:tgtEl>
                                          <p:spTgt spid="107"/>
                                        </p:tgtEl>
                                        <p:attrNameLst>
                                          <p:attrName>style.visibility</p:attrName>
                                        </p:attrNameLst>
                                      </p:cBhvr>
                                      <p:to>
                                        <p:strVal val="visible"/>
                                      </p:to>
                                    </p:set>
                                    <p:anim calcmode="lin" valueType="num">
                                      <p:cBhvr additive="base">
                                        <p:cTn id="46" dur="1400" fill="hold"/>
                                        <p:tgtEl>
                                          <p:spTgt spid="107"/>
                                        </p:tgtEl>
                                        <p:attrNameLst>
                                          <p:attrName>ppt_x</p:attrName>
                                        </p:attrNameLst>
                                      </p:cBhvr>
                                      <p:tavLst>
                                        <p:tav tm="0">
                                          <p:val>
                                            <p:strVal val="#ppt_x"/>
                                          </p:val>
                                        </p:tav>
                                        <p:tav tm="100000">
                                          <p:val>
                                            <p:strVal val="#ppt_x"/>
                                          </p:val>
                                        </p:tav>
                                      </p:tavLst>
                                    </p:anim>
                                    <p:anim calcmode="lin" valueType="num">
                                      <p:cBhvr additive="base">
                                        <p:cTn id="47" dur="14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213" grpId="0"/>
      <p:bldP spid="106" grpId="0" animBg="1"/>
      <p:bldP spid="10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175F88A-049B-4596-B1D5-A9878B75F28D}"/>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28662" y="1443008"/>
            <a:ext cx="10734675" cy="4838700"/>
          </a:xfrm>
          <a:prstGeom prst="rect">
            <a:avLst/>
          </a:prstGeom>
        </p:spPr>
      </p:pic>
      <p:grpSp>
        <p:nvGrpSpPr>
          <p:cNvPr id="25" name="组合 24">
            <a:extLst>
              <a:ext uri="{FF2B5EF4-FFF2-40B4-BE49-F238E27FC236}">
                <a16:creationId xmlns:a16="http://schemas.microsoft.com/office/drawing/2014/main" id="{2758CF95-98D5-4051-9D41-B9F91F57D654}"/>
              </a:ext>
            </a:extLst>
          </p:cNvPr>
          <p:cNvGrpSpPr/>
          <p:nvPr/>
        </p:nvGrpSpPr>
        <p:grpSpPr>
          <a:xfrm>
            <a:off x="2177267" y="2096062"/>
            <a:ext cx="489416" cy="489416"/>
            <a:chOff x="722159" y="2967127"/>
            <a:chExt cx="676096" cy="676096"/>
          </a:xfrm>
        </p:grpSpPr>
        <p:sp>
          <p:nvSpPr>
            <p:cNvPr id="26" name="椭圆 25">
              <a:extLst>
                <a:ext uri="{FF2B5EF4-FFF2-40B4-BE49-F238E27FC236}">
                  <a16:creationId xmlns:a16="http://schemas.microsoft.com/office/drawing/2014/main" id="{AF0421B2-CA42-41C1-8C06-C94A609D3905}"/>
                </a:ext>
              </a:extLst>
            </p:cNvPr>
            <p:cNvSpPr/>
            <p:nvPr/>
          </p:nvSpPr>
          <p:spPr>
            <a:xfrm>
              <a:off x="945654" y="3190622"/>
              <a:ext cx="229107" cy="229107"/>
            </a:xfrm>
            <a:prstGeom prst="ellipse">
              <a:avLst/>
            </a:prstGeom>
            <a:solidFill>
              <a:srgbClr val="60FCFF">
                <a:alpha val="67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D910176C-BF34-4008-8F81-C7D0AFFAC28E}"/>
                </a:ext>
              </a:extLst>
            </p:cNvPr>
            <p:cNvSpPr/>
            <p:nvPr/>
          </p:nvSpPr>
          <p:spPr>
            <a:xfrm>
              <a:off x="722159" y="2967127"/>
              <a:ext cx="676096" cy="67609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a:extLst>
              <a:ext uri="{FF2B5EF4-FFF2-40B4-BE49-F238E27FC236}">
                <a16:creationId xmlns:a16="http://schemas.microsoft.com/office/drawing/2014/main" id="{23905C4C-2171-4EE4-8F68-4CF56EA0B889}"/>
              </a:ext>
            </a:extLst>
          </p:cNvPr>
          <p:cNvSpPr/>
          <p:nvPr/>
        </p:nvSpPr>
        <p:spPr>
          <a:xfrm>
            <a:off x="2666683" y="2156104"/>
            <a:ext cx="1604029" cy="369332"/>
          </a:xfrm>
          <a:prstGeom prst="rect">
            <a:avLst/>
          </a:prstGeom>
        </p:spPr>
        <p:txBody>
          <a:bodyPr wrap="none">
            <a:spAutoFit/>
          </a:bodyPr>
          <a:lstStyle/>
          <a:p>
            <a:pPr lvl="0">
              <a:defRPr/>
            </a:pPr>
            <a:r>
              <a:rPr lang="en-US" altLang="zh-CN" dirty="0">
                <a:solidFill>
                  <a:prstClr val="black"/>
                </a:solidFill>
              </a:rPr>
              <a:t>West America</a:t>
            </a:r>
            <a:endParaRPr kumimoji="0" lang="zh-CN" altLang="en-US" sz="1800" b="0" i="0" u="none" strike="noStrike" kern="1200" cap="none" spc="0" normalizeH="0" baseline="0" noProof="0" dirty="0">
              <a:ln>
                <a:noFill/>
              </a:ln>
              <a:solidFill>
                <a:prstClr val="black"/>
              </a:solidFill>
              <a:effectLst/>
              <a:uLnTx/>
              <a:uFillTx/>
              <a:latin typeface="Arial" panose="020F0502020204030204"/>
              <a:ea typeface="微软雅黑"/>
              <a:cs typeface="+mn-cs"/>
            </a:endParaRPr>
          </a:p>
        </p:txBody>
      </p:sp>
      <p:grpSp>
        <p:nvGrpSpPr>
          <p:cNvPr id="28" name="组合 27">
            <a:extLst>
              <a:ext uri="{FF2B5EF4-FFF2-40B4-BE49-F238E27FC236}">
                <a16:creationId xmlns:a16="http://schemas.microsoft.com/office/drawing/2014/main" id="{B72F0789-8E0A-4515-8DE7-61869EFCBC63}"/>
              </a:ext>
            </a:extLst>
          </p:cNvPr>
          <p:cNvGrpSpPr/>
          <p:nvPr/>
        </p:nvGrpSpPr>
        <p:grpSpPr>
          <a:xfrm>
            <a:off x="2504899" y="2671243"/>
            <a:ext cx="489416" cy="489416"/>
            <a:chOff x="722159" y="2967127"/>
            <a:chExt cx="676096" cy="676096"/>
          </a:xfrm>
        </p:grpSpPr>
        <p:sp>
          <p:nvSpPr>
            <p:cNvPr id="29" name="椭圆 28">
              <a:extLst>
                <a:ext uri="{FF2B5EF4-FFF2-40B4-BE49-F238E27FC236}">
                  <a16:creationId xmlns:a16="http://schemas.microsoft.com/office/drawing/2014/main" id="{306BB744-2410-4FC3-978F-208494CEDE41}"/>
                </a:ext>
              </a:extLst>
            </p:cNvPr>
            <p:cNvSpPr/>
            <p:nvPr/>
          </p:nvSpPr>
          <p:spPr>
            <a:xfrm>
              <a:off x="945654" y="3190622"/>
              <a:ext cx="229107" cy="229107"/>
            </a:xfrm>
            <a:prstGeom prst="ellipse">
              <a:avLst/>
            </a:prstGeom>
            <a:solidFill>
              <a:srgbClr val="60FCFF">
                <a:alpha val="67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椭圆 29">
              <a:extLst>
                <a:ext uri="{FF2B5EF4-FFF2-40B4-BE49-F238E27FC236}">
                  <a16:creationId xmlns:a16="http://schemas.microsoft.com/office/drawing/2014/main" id="{5F757FA8-5698-4101-BC14-EACC351D1A4D}"/>
                </a:ext>
              </a:extLst>
            </p:cNvPr>
            <p:cNvSpPr/>
            <p:nvPr/>
          </p:nvSpPr>
          <p:spPr>
            <a:xfrm>
              <a:off x="722159" y="2967127"/>
              <a:ext cx="676096" cy="67609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31" name="矩形 30">
            <a:extLst>
              <a:ext uri="{FF2B5EF4-FFF2-40B4-BE49-F238E27FC236}">
                <a16:creationId xmlns:a16="http://schemas.microsoft.com/office/drawing/2014/main" id="{65A960AE-B4E8-4B79-936D-82545DEDC891}"/>
              </a:ext>
            </a:extLst>
          </p:cNvPr>
          <p:cNvSpPr/>
          <p:nvPr/>
        </p:nvSpPr>
        <p:spPr>
          <a:xfrm>
            <a:off x="2994315" y="2731285"/>
            <a:ext cx="1544077" cy="369332"/>
          </a:xfrm>
          <a:prstGeom prst="rect">
            <a:avLst/>
          </a:prstGeom>
        </p:spPr>
        <p:txBody>
          <a:bodyPr wrap="none">
            <a:spAutoFit/>
          </a:bodyPr>
          <a:lstStyle/>
          <a:p>
            <a:pPr lvl="0">
              <a:defRPr/>
            </a:pPr>
            <a:r>
              <a:rPr lang="en-US" altLang="zh-CN" dirty="0">
                <a:solidFill>
                  <a:prstClr val="black"/>
                </a:solidFill>
              </a:rPr>
              <a:t>East America</a:t>
            </a:r>
            <a:endParaRPr kumimoji="0" lang="zh-CN" altLang="en-US" sz="1800" b="0" i="0" u="none" strike="noStrike" kern="1200" cap="none" spc="0" normalizeH="0" baseline="0" noProof="0" dirty="0">
              <a:ln>
                <a:noFill/>
              </a:ln>
              <a:solidFill>
                <a:prstClr val="black"/>
              </a:solidFill>
              <a:effectLst/>
              <a:uLnTx/>
              <a:uFillTx/>
              <a:latin typeface="Arial" panose="020F0502020204030204"/>
              <a:ea typeface="微软雅黑"/>
              <a:cs typeface="+mn-cs"/>
            </a:endParaRPr>
          </a:p>
        </p:txBody>
      </p:sp>
      <p:grpSp>
        <p:nvGrpSpPr>
          <p:cNvPr id="32" name="组合 31">
            <a:extLst>
              <a:ext uri="{FF2B5EF4-FFF2-40B4-BE49-F238E27FC236}">
                <a16:creationId xmlns:a16="http://schemas.microsoft.com/office/drawing/2014/main" id="{3A6B6FE1-771D-49D5-BBF8-2657466D3506}"/>
              </a:ext>
            </a:extLst>
          </p:cNvPr>
          <p:cNvGrpSpPr/>
          <p:nvPr/>
        </p:nvGrpSpPr>
        <p:grpSpPr>
          <a:xfrm>
            <a:off x="9568738" y="4925576"/>
            <a:ext cx="489416" cy="489416"/>
            <a:chOff x="722159" y="2967127"/>
            <a:chExt cx="676096" cy="676096"/>
          </a:xfrm>
        </p:grpSpPr>
        <p:sp>
          <p:nvSpPr>
            <p:cNvPr id="33" name="椭圆 32">
              <a:extLst>
                <a:ext uri="{FF2B5EF4-FFF2-40B4-BE49-F238E27FC236}">
                  <a16:creationId xmlns:a16="http://schemas.microsoft.com/office/drawing/2014/main" id="{0709DB21-C8EE-401F-B824-CC989CC4169A}"/>
                </a:ext>
              </a:extLst>
            </p:cNvPr>
            <p:cNvSpPr/>
            <p:nvPr/>
          </p:nvSpPr>
          <p:spPr>
            <a:xfrm>
              <a:off x="945654" y="3190622"/>
              <a:ext cx="229107" cy="229107"/>
            </a:xfrm>
            <a:prstGeom prst="ellipse">
              <a:avLst/>
            </a:prstGeom>
            <a:solidFill>
              <a:srgbClr val="60FCFF">
                <a:alpha val="67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CFC3807A-A4B8-4EBB-A44C-63836D6CC99E}"/>
                </a:ext>
              </a:extLst>
            </p:cNvPr>
            <p:cNvSpPr/>
            <p:nvPr/>
          </p:nvSpPr>
          <p:spPr>
            <a:xfrm>
              <a:off x="722159" y="2967127"/>
              <a:ext cx="676096" cy="67609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35" name="矩形 34">
            <a:extLst>
              <a:ext uri="{FF2B5EF4-FFF2-40B4-BE49-F238E27FC236}">
                <a16:creationId xmlns:a16="http://schemas.microsoft.com/office/drawing/2014/main" id="{4A200D4C-AC42-4B9D-892F-BFBDFBE0D595}"/>
              </a:ext>
            </a:extLst>
          </p:cNvPr>
          <p:cNvSpPr/>
          <p:nvPr/>
        </p:nvSpPr>
        <p:spPr>
          <a:xfrm>
            <a:off x="10058154" y="4985618"/>
            <a:ext cx="108234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F0502020204030204"/>
                <a:ea typeface="微软雅黑"/>
                <a:cs typeface="+mn-cs"/>
              </a:rPr>
              <a:t>Australia</a:t>
            </a:r>
            <a:endParaRPr kumimoji="0" lang="zh-CN" altLang="en-US" sz="1800" b="0" i="0" u="none" strike="noStrike" kern="1200" cap="none" spc="0" normalizeH="0" baseline="0" noProof="0" dirty="0">
              <a:ln>
                <a:noFill/>
              </a:ln>
              <a:solidFill>
                <a:prstClr val="black"/>
              </a:solidFill>
              <a:effectLst/>
              <a:uLnTx/>
              <a:uFillTx/>
              <a:latin typeface="Arial" panose="020F0502020204030204"/>
              <a:ea typeface="微软雅黑"/>
              <a:cs typeface="+mn-cs"/>
            </a:endParaRPr>
          </a:p>
        </p:txBody>
      </p:sp>
      <p:grpSp>
        <p:nvGrpSpPr>
          <p:cNvPr id="36" name="组合 35">
            <a:extLst>
              <a:ext uri="{FF2B5EF4-FFF2-40B4-BE49-F238E27FC236}">
                <a16:creationId xmlns:a16="http://schemas.microsoft.com/office/drawing/2014/main" id="{B6AEAEF0-EFB7-4E45-AB57-D0E9AB3E465C}"/>
              </a:ext>
            </a:extLst>
          </p:cNvPr>
          <p:cNvGrpSpPr/>
          <p:nvPr/>
        </p:nvGrpSpPr>
        <p:grpSpPr>
          <a:xfrm>
            <a:off x="5822232" y="2509459"/>
            <a:ext cx="489416" cy="489416"/>
            <a:chOff x="722159" y="2967127"/>
            <a:chExt cx="676096" cy="676096"/>
          </a:xfrm>
        </p:grpSpPr>
        <p:sp>
          <p:nvSpPr>
            <p:cNvPr id="37" name="椭圆 36">
              <a:extLst>
                <a:ext uri="{FF2B5EF4-FFF2-40B4-BE49-F238E27FC236}">
                  <a16:creationId xmlns:a16="http://schemas.microsoft.com/office/drawing/2014/main" id="{8B3E128C-63C8-4BBF-80B5-18DDF2A1DE7F}"/>
                </a:ext>
              </a:extLst>
            </p:cNvPr>
            <p:cNvSpPr/>
            <p:nvPr/>
          </p:nvSpPr>
          <p:spPr>
            <a:xfrm>
              <a:off x="945654" y="3190622"/>
              <a:ext cx="229107" cy="229107"/>
            </a:xfrm>
            <a:prstGeom prst="ellipse">
              <a:avLst/>
            </a:prstGeom>
            <a:solidFill>
              <a:srgbClr val="60FCFF">
                <a:alpha val="67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 name="椭圆 37">
              <a:extLst>
                <a:ext uri="{FF2B5EF4-FFF2-40B4-BE49-F238E27FC236}">
                  <a16:creationId xmlns:a16="http://schemas.microsoft.com/office/drawing/2014/main" id="{5CFBB544-1516-494A-A374-8B96E36B9610}"/>
                </a:ext>
              </a:extLst>
            </p:cNvPr>
            <p:cNvSpPr/>
            <p:nvPr/>
          </p:nvSpPr>
          <p:spPr>
            <a:xfrm>
              <a:off x="722159" y="2967127"/>
              <a:ext cx="676096" cy="67609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39" name="矩形 38">
            <a:extLst>
              <a:ext uri="{FF2B5EF4-FFF2-40B4-BE49-F238E27FC236}">
                <a16:creationId xmlns:a16="http://schemas.microsoft.com/office/drawing/2014/main" id="{311D919F-505D-475D-8F44-9A6111B9C16F}"/>
              </a:ext>
            </a:extLst>
          </p:cNvPr>
          <p:cNvSpPr/>
          <p:nvPr/>
        </p:nvSpPr>
        <p:spPr>
          <a:xfrm>
            <a:off x="6311648" y="2569501"/>
            <a:ext cx="928459" cy="369332"/>
          </a:xfrm>
          <a:prstGeom prst="rect">
            <a:avLst/>
          </a:prstGeom>
        </p:spPr>
        <p:txBody>
          <a:bodyPr wrap="none">
            <a:spAutoFit/>
          </a:bodyPr>
          <a:lstStyle/>
          <a:p>
            <a:pPr lvl="0">
              <a:defRPr/>
            </a:pPr>
            <a:r>
              <a:rPr lang="en-US" altLang="zh-CN" dirty="0">
                <a:solidFill>
                  <a:prstClr val="black"/>
                </a:solidFill>
              </a:rPr>
              <a:t>Europe</a:t>
            </a:r>
            <a:endParaRPr kumimoji="0" lang="zh-CN" altLang="en-US" sz="1800" b="0" i="0" u="none" strike="noStrike" kern="1200" cap="none" spc="0" normalizeH="0" baseline="0" noProof="0" dirty="0">
              <a:ln>
                <a:noFill/>
              </a:ln>
              <a:solidFill>
                <a:prstClr val="black"/>
              </a:solidFill>
              <a:effectLst/>
              <a:uLnTx/>
              <a:uFillTx/>
              <a:latin typeface="Arial" panose="020F0502020204030204"/>
              <a:ea typeface="微软雅黑"/>
              <a:cs typeface="+mn-cs"/>
            </a:endParaRPr>
          </a:p>
        </p:txBody>
      </p:sp>
      <p:grpSp>
        <p:nvGrpSpPr>
          <p:cNvPr id="40" name="组合 39">
            <a:extLst>
              <a:ext uri="{FF2B5EF4-FFF2-40B4-BE49-F238E27FC236}">
                <a16:creationId xmlns:a16="http://schemas.microsoft.com/office/drawing/2014/main" id="{C47F3A82-B6D1-40B6-B0BD-8EA0F06EB34A}"/>
              </a:ext>
            </a:extLst>
          </p:cNvPr>
          <p:cNvGrpSpPr/>
          <p:nvPr/>
        </p:nvGrpSpPr>
        <p:grpSpPr>
          <a:xfrm>
            <a:off x="6311648" y="3515783"/>
            <a:ext cx="489416" cy="489416"/>
            <a:chOff x="722159" y="2967127"/>
            <a:chExt cx="676096" cy="676096"/>
          </a:xfrm>
        </p:grpSpPr>
        <p:sp>
          <p:nvSpPr>
            <p:cNvPr id="41" name="椭圆 40">
              <a:extLst>
                <a:ext uri="{FF2B5EF4-FFF2-40B4-BE49-F238E27FC236}">
                  <a16:creationId xmlns:a16="http://schemas.microsoft.com/office/drawing/2014/main" id="{C33B8792-0AF7-4C2F-A0B6-AE68CCEAB01C}"/>
                </a:ext>
              </a:extLst>
            </p:cNvPr>
            <p:cNvSpPr/>
            <p:nvPr/>
          </p:nvSpPr>
          <p:spPr>
            <a:xfrm>
              <a:off x="945654" y="3190622"/>
              <a:ext cx="229107" cy="229107"/>
            </a:xfrm>
            <a:prstGeom prst="ellipse">
              <a:avLst/>
            </a:prstGeom>
            <a:solidFill>
              <a:srgbClr val="60FCFF">
                <a:alpha val="67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椭圆 41">
              <a:extLst>
                <a:ext uri="{FF2B5EF4-FFF2-40B4-BE49-F238E27FC236}">
                  <a16:creationId xmlns:a16="http://schemas.microsoft.com/office/drawing/2014/main" id="{E7F40014-52F1-45E0-BB2C-1E364BD73205}"/>
                </a:ext>
              </a:extLst>
            </p:cNvPr>
            <p:cNvSpPr/>
            <p:nvPr/>
          </p:nvSpPr>
          <p:spPr>
            <a:xfrm>
              <a:off x="722159" y="2967127"/>
              <a:ext cx="676096" cy="67609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55" name="矩形 54">
            <a:extLst>
              <a:ext uri="{FF2B5EF4-FFF2-40B4-BE49-F238E27FC236}">
                <a16:creationId xmlns:a16="http://schemas.microsoft.com/office/drawing/2014/main" id="{DB02560D-43C2-4712-B8C2-2E6922EF1FAF}"/>
              </a:ext>
            </a:extLst>
          </p:cNvPr>
          <p:cNvSpPr/>
          <p:nvPr/>
        </p:nvSpPr>
        <p:spPr>
          <a:xfrm>
            <a:off x="6801064" y="3575825"/>
            <a:ext cx="1390124" cy="369332"/>
          </a:xfrm>
          <a:prstGeom prst="rect">
            <a:avLst/>
          </a:prstGeom>
        </p:spPr>
        <p:txBody>
          <a:bodyPr wrap="none">
            <a:spAutoFit/>
          </a:bodyPr>
          <a:lstStyle/>
          <a:p>
            <a:pPr lvl="0">
              <a:defRPr/>
            </a:pPr>
            <a:r>
              <a:rPr lang="en-US" altLang="zh-CN" dirty="0">
                <a:solidFill>
                  <a:prstClr val="black"/>
                </a:solidFill>
              </a:rPr>
              <a:t>Middle East</a:t>
            </a:r>
            <a:endParaRPr kumimoji="0" lang="zh-CN" altLang="en-US" sz="1800" b="0" i="0" u="none" strike="noStrike" kern="1200" cap="none" spc="0" normalizeH="0" baseline="0" noProof="0" dirty="0">
              <a:ln>
                <a:noFill/>
              </a:ln>
              <a:solidFill>
                <a:prstClr val="black"/>
              </a:solidFill>
              <a:effectLst/>
              <a:uLnTx/>
              <a:uFillTx/>
              <a:latin typeface="Arial" panose="020F0502020204030204"/>
              <a:ea typeface="微软雅黑"/>
              <a:cs typeface="+mn-cs"/>
            </a:endParaRPr>
          </a:p>
        </p:txBody>
      </p:sp>
      <p:grpSp>
        <p:nvGrpSpPr>
          <p:cNvPr id="56" name="组合 55">
            <a:extLst>
              <a:ext uri="{FF2B5EF4-FFF2-40B4-BE49-F238E27FC236}">
                <a16:creationId xmlns:a16="http://schemas.microsoft.com/office/drawing/2014/main" id="{F3606332-6854-46D5-BBE1-86268918C24F}"/>
              </a:ext>
            </a:extLst>
          </p:cNvPr>
          <p:cNvGrpSpPr/>
          <p:nvPr/>
        </p:nvGrpSpPr>
        <p:grpSpPr>
          <a:xfrm>
            <a:off x="8642784" y="2833028"/>
            <a:ext cx="489416" cy="489416"/>
            <a:chOff x="722159" y="2967127"/>
            <a:chExt cx="676096" cy="676096"/>
          </a:xfrm>
        </p:grpSpPr>
        <p:sp>
          <p:nvSpPr>
            <p:cNvPr id="57" name="椭圆 56">
              <a:extLst>
                <a:ext uri="{FF2B5EF4-FFF2-40B4-BE49-F238E27FC236}">
                  <a16:creationId xmlns:a16="http://schemas.microsoft.com/office/drawing/2014/main" id="{4A10E684-6B46-473E-BAE1-27410C0DBB52}"/>
                </a:ext>
              </a:extLst>
            </p:cNvPr>
            <p:cNvSpPr/>
            <p:nvPr/>
          </p:nvSpPr>
          <p:spPr>
            <a:xfrm>
              <a:off x="945654" y="3190622"/>
              <a:ext cx="229107" cy="229107"/>
            </a:xfrm>
            <a:prstGeom prst="ellipse">
              <a:avLst/>
            </a:prstGeom>
            <a:solidFill>
              <a:srgbClr val="60FCFF">
                <a:alpha val="67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椭圆 57">
              <a:extLst>
                <a:ext uri="{FF2B5EF4-FFF2-40B4-BE49-F238E27FC236}">
                  <a16:creationId xmlns:a16="http://schemas.microsoft.com/office/drawing/2014/main" id="{7220A577-C248-4757-A664-A580193DA2DA}"/>
                </a:ext>
              </a:extLst>
            </p:cNvPr>
            <p:cNvSpPr/>
            <p:nvPr/>
          </p:nvSpPr>
          <p:spPr>
            <a:xfrm>
              <a:off x="722159" y="2967127"/>
              <a:ext cx="676096" cy="67609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59" name="矩形 58">
            <a:extLst>
              <a:ext uri="{FF2B5EF4-FFF2-40B4-BE49-F238E27FC236}">
                <a16:creationId xmlns:a16="http://schemas.microsoft.com/office/drawing/2014/main" id="{589A93B8-A916-4F81-89C6-AF4A57A1DE99}"/>
              </a:ext>
            </a:extLst>
          </p:cNvPr>
          <p:cNvSpPr/>
          <p:nvPr/>
        </p:nvSpPr>
        <p:spPr>
          <a:xfrm>
            <a:off x="9132200" y="2893070"/>
            <a:ext cx="7873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F0502020204030204"/>
                <a:ea typeface="微软雅黑"/>
                <a:cs typeface="+mn-cs"/>
              </a:rPr>
              <a:t>China</a:t>
            </a:r>
            <a:endParaRPr kumimoji="0" lang="zh-CN" altLang="en-US" sz="1800" b="0" i="0" u="none" strike="noStrike" kern="1200" cap="none" spc="0" normalizeH="0" baseline="0" noProof="0" dirty="0">
              <a:ln>
                <a:noFill/>
              </a:ln>
              <a:solidFill>
                <a:prstClr val="black"/>
              </a:solidFill>
              <a:effectLst/>
              <a:uLnTx/>
              <a:uFillTx/>
              <a:latin typeface="Arial" panose="020F0502020204030204"/>
              <a:ea typeface="微软雅黑"/>
              <a:cs typeface="+mn-cs"/>
            </a:endParaRPr>
          </a:p>
        </p:txBody>
      </p:sp>
      <p:grpSp>
        <p:nvGrpSpPr>
          <p:cNvPr id="60" name="组合 59">
            <a:extLst>
              <a:ext uri="{FF2B5EF4-FFF2-40B4-BE49-F238E27FC236}">
                <a16:creationId xmlns:a16="http://schemas.microsoft.com/office/drawing/2014/main" id="{DCB34278-E512-4730-AEF7-AF4BC5AAA54A}"/>
              </a:ext>
            </a:extLst>
          </p:cNvPr>
          <p:cNvGrpSpPr/>
          <p:nvPr/>
        </p:nvGrpSpPr>
        <p:grpSpPr>
          <a:xfrm>
            <a:off x="9808352" y="2724940"/>
            <a:ext cx="489416" cy="489416"/>
            <a:chOff x="722159" y="2967127"/>
            <a:chExt cx="676096" cy="676096"/>
          </a:xfrm>
        </p:grpSpPr>
        <p:sp>
          <p:nvSpPr>
            <p:cNvPr id="61" name="椭圆 60">
              <a:extLst>
                <a:ext uri="{FF2B5EF4-FFF2-40B4-BE49-F238E27FC236}">
                  <a16:creationId xmlns:a16="http://schemas.microsoft.com/office/drawing/2014/main" id="{49071565-5CE8-4B00-988D-299F4C454A16}"/>
                </a:ext>
              </a:extLst>
            </p:cNvPr>
            <p:cNvSpPr/>
            <p:nvPr/>
          </p:nvSpPr>
          <p:spPr>
            <a:xfrm>
              <a:off x="945654" y="3190622"/>
              <a:ext cx="229107" cy="229107"/>
            </a:xfrm>
            <a:prstGeom prst="ellipse">
              <a:avLst/>
            </a:prstGeom>
            <a:solidFill>
              <a:srgbClr val="60FCFF">
                <a:alpha val="67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2" name="椭圆 61">
              <a:extLst>
                <a:ext uri="{FF2B5EF4-FFF2-40B4-BE49-F238E27FC236}">
                  <a16:creationId xmlns:a16="http://schemas.microsoft.com/office/drawing/2014/main" id="{0AF213C6-27E2-433C-90AF-7280391FAEE9}"/>
                </a:ext>
              </a:extLst>
            </p:cNvPr>
            <p:cNvSpPr/>
            <p:nvPr/>
          </p:nvSpPr>
          <p:spPr>
            <a:xfrm>
              <a:off x="722159" y="2967127"/>
              <a:ext cx="676096" cy="67609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63" name="矩形 62">
            <a:extLst>
              <a:ext uri="{FF2B5EF4-FFF2-40B4-BE49-F238E27FC236}">
                <a16:creationId xmlns:a16="http://schemas.microsoft.com/office/drawing/2014/main" id="{6608D833-7115-4C9C-8281-DE0A563DC57F}"/>
              </a:ext>
            </a:extLst>
          </p:cNvPr>
          <p:cNvSpPr/>
          <p:nvPr/>
        </p:nvSpPr>
        <p:spPr>
          <a:xfrm>
            <a:off x="10297768" y="2784982"/>
            <a:ext cx="8130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F0502020204030204"/>
                <a:ea typeface="微软雅黑"/>
                <a:cs typeface="+mn-cs"/>
              </a:rPr>
              <a:t>Japan</a:t>
            </a:r>
            <a:endParaRPr kumimoji="0" lang="zh-CN" altLang="en-US" sz="1800" b="0" i="0" u="none" strike="noStrike" kern="1200" cap="none" spc="0" normalizeH="0" baseline="0" noProof="0" dirty="0">
              <a:ln>
                <a:noFill/>
              </a:ln>
              <a:solidFill>
                <a:prstClr val="black"/>
              </a:solidFill>
              <a:effectLst/>
              <a:uLnTx/>
              <a:uFillTx/>
              <a:latin typeface="Arial" panose="020F0502020204030204"/>
              <a:ea typeface="微软雅黑"/>
              <a:cs typeface="+mn-cs"/>
            </a:endParaRPr>
          </a:p>
        </p:txBody>
      </p:sp>
      <p:grpSp>
        <p:nvGrpSpPr>
          <p:cNvPr id="64" name="组合 63">
            <a:extLst>
              <a:ext uri="{FF2B5EF4-FFF2-40B4-BE49-F238E27FC236}">
                <a16:creationId xmlns:a16="http://schemas.microsoft.com/office/drawing/2014/main" id="{6ACBFBFB-78DE-43C2-BA4B-20F783C08CA2}"/>
              </a:ext>
            </a:extLst>
          </p:cNvPr>
          <p:cNvGrpSpPr/>
          <p:nvPr/>
        </p:nvGrpSpPr>
        <p:grpSpPr>
          <a:xfrm>
            <a:off x="8874672" y="4102872"/>
            <a:ext cx="489416" cy="489416"/>
            <a:chOff x="722159" y="2967127"/>
            <a:chExt cx="676096" cy="676096"/>
          </a:xfrm>
        </p:grpSpPr>
        <p:sp>
          <p:nvSpPr>
            <p:cNvPr id="65" name="椭圆 64">
              <a:extLst>
                <a:ext uri="{FF2B5EF4-FFF2-40B4-BE49-F238E27FC236}">
                  <a16:creationId xmlns:a16="http://schemas.microsoft.com/office/drawing/2014/main" id="{6128DC17-78FB-460C-84AE-E90CB06C0AAC}"/>
                </a:ext>
              </a:extLst>
            </p:cNvPr>
            <p:cNvSpPr/>
            <p:nvPr/>
          </p:nvSpPr>
          <p:spPr>
            <a:xfrm>
              <a:off x="945654" y="3190622"/>
              <a:ext cx="229107" cy="229107"/>
            </a:xfrm>
            <a:prstGeom prst="ellipse">
              <a:avLst/>
            </a:prstGeom>
            <a:solidFill>
              <a:srgbClr val="60FCFF">
                <a:alpha val="67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 name="椭圆 65">
              <a:extLst>
                <a:ext uri="{FF2B5EF4-FFF2-40B4-BE49-F238E27FC236}">
                  <a16:creationId xmlns:a16="http://schemas.microsoft.com/office/drawing/2014/main" id="{6B269DA3-8B3A-4E5F-BE47-C77658CF233C}"/>
                </a:ext>
              </a:extLst>
            </p:cNvPr>
            <p:cNvSpPr/>
            <p:nvPr/>
          </p:nvSpPr>
          <p:spPr>
            <a:xfrm>
              <a:off x="722159" y="2967127"/>
              <a:ext cx="676096" cy="67609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67" name="矩形 66">
            <a:extLst>
              <a:ext uri="{FF2B5EF4-FFF2-40B4-BE49-F238E27FC236}">
                <a16:creationId xmlns:a16="http://schemas.microsoft.com/office/drawing/2014/main" id="{5A744853-C40D-4F0D-BEA5-7FBBF6C910B5}"/>
              </a:ext>
            </a:extLst>
          </p:cNvPr>
          <p:cNvSpPr/>
          <p:nvPr/>
        </p:nvSpPr>
        <p:spPr>
          <a:xfrm>
            <a:off x="9364088" y="4162914"/>
            <a:ext cx="12362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F0502020204030204"/>
                <a:ea typeface="微软雅黑"/>
                <a:cs typeface="+mn-cs"/>
              </a:rPr>
              <a:t>Singapore</a:t>
            </a:r>
            <a:endParaRPr kumimoji="0" lang="zh-CN" altLang="en-US" sz="1800" b="0" i="0" u="none" strike="noStrike" kern="1200" cap="none" spc="0" normalizeH="0" baseline="0" noProof="0" dirty="0">
              <a:ln>
                <a:noFill/>
              </a:ln>
              <a:solidFill>
                <a:prstClr val="black"/>
              </a:solidFill>
              <a:effectLst/>
              <a:uLnTx/>
              <a:uFillTx/>
              <a:latin typeface="Arial" panose="020F0502020204030204"/>
              <a:ea typeface="微软雅黑"/>
              <a:cs typeface="+mn-cs"/>
            </a:endParaRPr>
          </a:p>
        </p:txBody>
      </p:sp>
      <p:sp>
        <p:nvSpPr>
          <p:cNvPr id="9" name="矩形 8">
            <a:extLst>
              <a:ext uri="{FF2B5EF4-FFF2-40B4-BE49-F238E27FC236}">
                <a16:creationId xmlns:a16="http://schemas.microsoft.com/office/drawing/2014/main" id="{570DA1CF-CE27-4A31-B4E4-5565BE26EE31}"/>
              </a:ext>
            </a:extLst>
          </p:cNvPr>
          <p:cNvSpPr/>
          <p:nvPr/>
        </p:nvSpPr>
        <p:spPr>
          <a:xfrm>
            <a:off x="1237613" y="875318"/>
            <a:ext cx="9928537" cy="70788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Finally, we will investigate and analyze the unexpected stars in other regions in China, and form a huge celebrity database for users to consult.</a:t>
            </a:r>
          </a:p>
        </p:txBody>
      </p:sp>
      <p:sp>
        <p:nvSpPr>
          <p:cNvPr id="43" name="Shape 1877">
            <a:extLst>
              <a:ext uri="{FF2B5EF4-FFF2-40B4-BE49-F238E27FC236}">
                <a16:creationId xmlns:a16="http://schemas.microsoft.com/office/drawing/2014/main" id="{F70C7842-E318-4820-8619-69A8B302A858}"/>
              </a:ext>
            </a:extLst>
          </p:cNvPr>
          <p:cNvSpPr/>
          <p:nvPr/>
        </p:nvSpPr>
        <p:spPr>
          <a:xfrm>
            <a:off x="5789387" y="0"/>
            <a:ext cx="618565" cy="184606"/>
          </a:xfrm>
          <a:prstGeom prst="rect">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endParaRPr sz="3600">
              <a:solidFill>
                <a:prstClr val="white"/>
              </a:solidFill>
              <a:latin typeface="Gesta Md"/>
              <a:sym typeface="Titillium Web"/>
            </a:endParaRPr>
          </a:p>
        </p:txBody>
      </p:sp>
      <p:sp>
        <p:nvSpPr>
          <p:cNvPr id="2" name="Shape 54">
            <a:extLst>
              <a:ext uri="{FF2B5EF4-FFF2-40B4-BE49-F238E27FC236}">
                <a16:creationId xmlns:a16="http://schemas.microsoft.com/office/drawing/2014/main" id="{50DF0294-10FF-413E-A043-59332CA6C4A5}"/>
              </a:ext>
            </a:extLst>
          </p:cNvPr>
          <p:cNvSpPr txBox="1">
            <a:spLocks/>
          </p:cNvSpPr>
          <p:nvPr/>
        </p:nvSpPr>
        <p:spPr>
          <a:xfrm>
            <a:off x="3604632" y="326471"/>
            <a:ext cx="5090463"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3200" b="1" dirty="0">
                <a:solidFill>
                  <a:srgbClr val="119ABC"/>
                </a:solidFill>
                <a:latin typeface="微软雅黑" panose="020B0503020204020204" pitchFamily="34" charset="-122"/>
              </a:rPr>
              <a:t>Potential milestones</a:t>
            </a:r>
          </a:p>
        </p:txBody>
      </p:sp>
      <p:pic>
        <p:nvPicPr>
          <p:cNvPr id="3" name="图片 2">
            <a:extLst>
              <a:ext uri="{FF2B5EF4-FFF2-40B4-BE49-F238E27FC236}">
                <a16:creationId xmlns:a16="http://schemas.microsoft.com/office/drawing/2014/main" id="{36B86046-5942-4635-A2B5-84C2B8BA0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908" y="6398794"/>
            <a:ext cx="1238092" cy="240407"/>
          </a:xfrm>
          <a:prstGeom prst="rect">
            <a:avLst/>
          </a:prstGeom>
        </p:spPr>
      </p:pic>
      <p:pic>
        <p:nvPicPr>
          <p:cNvPr id="4" name="图片 3">
            <a:extLst>
              <a:ext uri="{FF2B5EF4-FFF2-40B4-BE49-F238E27FC236}">
                <a16:creationId xmlns:a16="http://schemas.microsoft.com/office/drawing/2014/main" id="{7E6F8CFC-CA66-4EA5-AFB7-4E6D23008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8224" y="6359796"/>
            <a:ext cx="1238092" cy="240407"/>
          </a:xfrm>
          <a:prstGeom prst="rect">
            <a:avLst/>
          </a:prstGeom>
        </p:spPr>
      </p:pic>
      <p:sp>
        <p:nvSpPr>
          <p:cNvPr id="44" name="Shape 1875">
            <a:extLst>
              <a:ext uri="{FF2B5EF4-FFF2-40B4-BE49-F238E27FC236}">
                <a16:creationId xmlns:a16="http://schemas.microsoft.com/office/drawing/2014/main" id="{F80B76B8-6D22-4326-8CDF-885B6A4623C4}"/>
              </a:ext>
            </a:extLst>
          </p:cNvPr>
          <p:cNvSpPr/>
          <p:nvPr/>
        </p:nvSpPr>
        <p:spPr>
          <a:xfrm>
            <a:off x="10290545"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defRPr sz="3000">
                <a:solidFill>
                  <a:srgbClr val="53585F"/>
                </a:solidFill>
              </a:defRPr>
            </a:pPr>
            <a:endParaRPr sz="1500" kern="0">
              <a:solidFill>
                <a:srgbClr val="53585F"/>
              </a:solidFill>
              <a:latin typeface="Calibri" panose="020F0502020204030204"/>
              <a:ea typeface="微软雅黑"/>
              <a:sym typeface="Titillium Web"/>
            </a:endParaRPr>
          </a:p>
        </p:txBody>
      </p:sp>
      <p:sp>
        <p:nvSpPr>
          <p:cNvPr id="45" name="Shape 1876">
            <a:extLst>
              <a:ext uri="{FF2B5EF4-FFF2-40B4-BE49-F238E27FC236}">
                <a16:creationId xmlns:a16="http://schemas.microsoft.com/office/drawing/2014/main" id="{C5266339-782E-43D1-AE05-D07D555ADA8C}"/>
              </a:ext>
            </a:extLst>
          </p:cNvPr>
          <p:cNvSpPr/>
          <p:nvPr/>
        </p:nvSpPr>
        <p:spPr>
          <a:xfrm>
            <a:off x="10909110"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46" name="Page Number">
            <a:extLst>
              <a:ext uri="{FF2B5EF4-FFF2-40B4-BE49-F238E27FC236}">
                <a16:creationId xmlns:a16="http://schemas.microsoft.com/office/drawing/2014/main" id="{B8E4D1CD-7172-4656-A219-295564D9E63A}"/>
              </a:ext>
            </a:extLst>
          </p:cNvPr>
          <p:cNvSpPr txBox="1"/>
          <p:nvPr/>
        </p:nvSpPr>
        <p:spPr>
          <a:xfrm>
            <a:off x="10997819" y="6337905"/>
            <a:ext cx="441147" cy="369332"/>
          </a:xfrm>
          <a:prstGeom prst="rect">
            <a:avLst/>
          </a:prstGeom>
          <a:noFill/>
        </p:spPr>
        <p:txBody>
          <a:bodyPr wrap="none" rtlCol="0" anchor="ctr" anchorCtr="0">
            <a:spAutoFit/>
          </a:bodyPr>
          <a:lstStyle/>
          <a:p>
            <a:pPr algn="ctr"/>
            <a:r>
              <a:rPr lang="en-US" altLang="zh-CN" dirty="0">
                <a:solidFill>
                  <a:prstClr val="white">
                    <a:lumMod val="95000"/>
                  </a:prstClr>
                </a:solidFill>
                <a:latin typeface="Arial" panose="020F0302020204030204"/>
                <a:ea typeface="微软雅黑"/>
              </a:rPr>
              <a:t>25</a:t>
            </a:r>
            <a:endParaRPr lang="en-US" dirty="0">
              <a:solidFill>
                <a:prstClr val="white">
                  <a:lumMod val="95000"/>
                </a:prstClr>
              </a:solidFill>
              <a:latin typeface="Arial" panose="020F030202020403020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0044452"/>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500"/>
                                  </p:stCondLst>
                                  <p:childTnLst>
                                    <p:set>
                                      <p:cBhvr>
                                        <p:cTn id="6" dur="1" fill="hold">
                                          <p:stCondLst>
                                            <p:cond delay="0"/>
                                          </p:stCondLst>
                                        </p:cTn>
                                        <p:tgtEl>
                                          <p:spTgt spid="25"/>
                                        </p:tgtEl>
                                        <p:attrNameLst>
                                          <p:attrName>style.visibility</p:attrName>
                                        </p:attrNameLst>
                                      </p:cBhvr>
                                      <p:to>
                                        <p:strVal val="visible"/>
                                      </p:to>
                                    </p:set>
                                  </p:childTnLst>
                                </p:cTn>
                              </p:par>
                              <p:par>
                                <p:cTn id="7" presetID="6" presetClass="emph" presetSubtype="0" repeatCount="3000" fill="hold" nodeType="withEffect">
                                  <p:stCondLst>
                                    <p:cond delay="1500"/>
                                  </p:stCondLst>
                                  <p:childTnLst>
                                    <p:animScale>
                                      <p:cBhvr>
                                        <p:cTn id="8" dur="1600" fill="hold"/>
                                        <p:tgtEl>
                                          <p:spTgt spid="25"/>
                                        </p:tgtEl>
                                      </p:cBhvr>
                                      <p:by x="50000" y="50000"/>
                                    </p:animScale>
                                  </p:childTnLst>
                                </p:cTn>
                              </p:par>
                              <p:par>
                                <p:cTn id="9" presetID="1" presetClass="entr" presetSubtype="0" fill="hold" nodeType="withEffect">
                                  <p:stCondLst>
                                    <p:cond delay="1500"/>
                                  </p:stCondLst>
                                  <p:childTnLst>
                                    <p:set>
                                      <p:cBhvr>
                                        <p:cTn id="10" dur="1" fill="hold">
                                          <p:stCondLst>
                                            <p:cond delay="0"/>
                                          </p:stCondLst>
                                        </p:cTn>
                                        <p:tgtEl>
                                          <p:spTgt spid="28"/>
                                        </p:tgtEl>
                                        <p:attrNameLst>
                                          <p:attrName>style.visibility</p:attrName>
                                        </p:attrNameLst>
                                      </p:cBhvr>
                                      <p:to>
                                        <p:strVal val="visible"/>
                                      </p:to>
                                    </p:set>
                                  </p:childTnLst>
                                </p:cTn>
                              </p:par>
                              <p:par>
                                <p:cTn id="11" presetID="6" presetClass="emph" presetSubtype="0" repeatCount="5000" fill="hold" nodeType="withEffect">
                                  <p:stCondLst>
                                    <p:cond delay="1500"/>
                                  </p:stCondLst>
                                  <p:childTnLst>
                                    <p:animScale>
                                      <p:cBhvr>
                                        <p:cTn id="12" dur="1600" fill="hold"/>
                                        <p:tgtEl>
                                          <p:spTgt spid="28"/>
                                        </p:tgtEl>
                                      </p:cBhvr>
                                      <p:by x="50000" y="50000"/>
                                    </p:animScale>
                                  </p:childTnLst>
                                </p:cTn>
                              </p:par>
                              <p:par>
                                <p:cTn id="13" presetID="1" presetClass="entr" presetSubtype="0" fill="hold" nodeType="withEffect">
                                  <p:stCondLst>
                                    <p:cond delay="1500"/>
                                  </p:stCondLst>
                                  <p:childTnLst>
                                    <p:set>
                                      <p:cBhvr>
                                        <p:cTn id="14" dur="1" fill="hold">
                                          <p:stCondLst>
                                            <p:cond delay="0"/>
                                          </p:stCondLst>
                                        </p:cTn>
                                        <p:tgtEl>
                                          <p:spTgt spid="32"/>
                                        </p:tgtEl>
                                        <p:attrNameLst>
                                          <p:attrName>style.visibility</p:attrName>
                                        </p:attrNameLst>
                                      </p:cBhvr>
                                      <p:to>
                                        <p:strVal val="visible"/>
                                      </p:to>
                                    </p:set>
                                  </p:childTnLst>
                                </p:cTn>
                              </p:par>
                              <p:par>
                                <p:cTn id="15" presetID="6" presetClass="emph" presetSubtype="0" repeatCount="2000" fill="hold" nodeType="withEffect">
                                  <p:stCondLst>
                                    <p:cond delay="1500"/>
                                  </p:stCondLst>
                                  <p:childTnLst>
                                    <p:animScale>
                                      <p:cBhvr>
                                        <p:cTn id="16" dur="1600" fill="hold"/>
                                        <p:tgtEl>
                                          <p:spTgt spid="32"/>
                                        </p:tgtEl>
                                      </p:cBhvr>
                                      <p:by x="50000" y="50000"/>
                                    </p:animScale>
                                  </p:childTnLst>
                                </p:cTn>
                              </p:par>
                              <p:par>
                                <p:cTn id="17" presetID="1" presetClass="entr" presetSubtype="0" fill="hold" nodeType="withEffect">
                                  <p:stCondLst>
                                    <p:cond delay="1500"/>
                                  </p:stCondLst>
                                  <p:childTnLst>
                                    <p:set>
                                      <p:cBhvr>
                                        <p:cTn id="18" dur="1" fill="hold">
                                          <p:stCondLst>
                                            <p:cond delay="0"/>
                                          </p:stCondLst>
                                        </p:cTn>
                                        <p:tgtEl>
                                          <p:spTgt spid="36"/>
                                        </p:tgtEl>
                                        <p:attrNameLst>
                                          <p:attrName>style.visibility</p:attrName>
                                        </p:attrNameLst>
                                      </p:cBhvr>
                                      <p:to>
                                        <p:strVal val="visible"/>
                                      </p:to>
                                    </p:set>
                                  </p:childTnLst>
                                </p:cTn>
                              </p:par>
                              <p:par>
                                <p:cTn id="19" presetID="6" presetClass="emph" presetSubtype="0" repeatCount="2000" fill="hold" nodeType="withEffect">
                                  <p:stCondLst>
                                    <p:cond delay="1500"/>
                                  </p:stCondLst>
                                  <p:childTnLst>
                                    <p:animScale>
                                      <p:cBhvr>
                                        <p:cTn id="20" dur="1600" fill="hold"/>
                                        <p:tgtEl>
                                          <p:spTgt spid="36"/>
                                        </p:tgtEl>
                                      </p:cBhvr>
                                      <p:by x="50000" y="50000"/>
                                    </p:animScale>
                                  </p:childTnLst>
                                </p:cTn>
                              </p:par>
                              <p:par>
                                <p:cTn id="21" presetID="1" presetClass="entr" presetSubtype="0" fill="hold" nodeType="withEffect">
                                  <p:stCondLst>
                                    <p:cond delay="1500"/>
                                  </p:stCondLst>
                                  <p:childTnLst>
                                    <p:set>
                                      <p:cBhvr>
                                        <p:cTn id="22" dur="1" fill="hold">
                                          <p:stCondLst>
                                            <p:cond delay="0"/>
                                          </p:stCondLst>
                                        </p:cTn>
                                        <p:tgtEl>
                                          <p:spTgt spid="40"/>
                                        </p:tgtEl>
                                        <p:attrNameLst>
                                          <p:attrName>style.visibility</p:attrName>
                                        </p:attrNameLst>
                                      </p:cBhvr>
                                      <p:to>
                                        <p:strVal val="visible"/>
                                      </p:to>
                                    </p:set>
                                  </p:childTnLst>
                                </p:cTn>
                              </p:par>
                              <p:par>
                                <p:cTn id="23" presetID="6" presetClass="emph" presetSubtype="0" repeatCount="2000" fill="hold" nodeType="withEffect">
                                  <p:stCondLst>
                                    <p:cond delay="1500"/>
                                  </p:stCondLst>
                                  <p:childTnLst>
                                    <p:animScale>
                                      <p:cBhvr>
                                        <p:cTn id="24" dur="1600" fill="hold"/>
                                        <p:tgtEl>
                                          <p:spTgt spid="40"/>
                                        </p:tgtEl>
                                      </p:cBhvr>
                                      <p:by x="50000" y="50000"/>
                                    </p:animScale>
                                  </p:childTnLst>
                                </p:cTn>
                              </p:par>
                              <p:par>
                                <p:cTn id="25" presetID="1" presetClass="entr" presetSubtype="0" fill="hold" nodeType="withEffect">
                                  <p:stCondLst>
                                    <p:cond delay="1500"/>
                                  </p:stCondLst>
                                  <p:childTnLst>
                                    <p:set>
                                      <p:cBhvr>
                                        <p:cTn id="26" dur="1" fill="hold">
                                          <p:stCondLst>
                                            <p:cond delay="0"/>
                                          </p:stCondLst>
                                        </p:cTn>
                                        <p:tgtEl>
                                          <p:spTgt spid="56"/>
                                        </p:tgtEl>
                                        <p:attrNameLst>
                                          <p:attrName>style.visibility</p:attrName>
                                        </p:attrNameLst>
                                      </p:cBhvr>
                                      <p:to>
                                        <p:strVal val="visible"/>
                                      </p:to>
                                    </p:set>
                                  </p:childTnLst>
                                </p:cTn>
                              </p:par>
                              <p:par>
                                <p:cTn id="27" presetID="6" presetClass="emph" presetSubtype="0" repeatCount="2000" fill="hold" nodeType="withEffect">
                                  <p:stCondLst>
                                    <p:cond delay="1500"/>
                                  </p:stCondLst>
                                  <p:childTnLst>
                                    <p:animScale>
                                      <p:cBhvr>
                                        <p:cTn id="28" dur="1600" fill="hold"/>
                                        <p:tgtEl>
                                          <p:spTgt spid="56"/>
                                        </p:tgtEl>
                                      </p:cBhvr>
                                      <p:by x="50000" y="50000"/>
                                    </p:animScale>
                                  </p:childTnLst>
                                </p:cTn>
                              </p:par>
                              <p:par>
                                <p:cTn id="29" presetID="1" presetClass="entr" presetSubtype="0" fill="hold" nodeType="withEffect">
                                  <p:stCondLst>
                                    <p:cond delay="1500"/>
                                  </p:stCondLst>
                                  <p:childTnLst>
                                    <p:set>
                                      <p:cBhvr>
                                        <p:cTn id="30" dur="1" fill="hold">
                                          <p:stCondLst>
                                            <p:cond delay="0"/>
                                          </p:stCondLst>
                                        </p:cTn>
                                        <p:tgtEl>
                                          <p:spTgt spid="60"/>
                                        </p:tgtEl>
                                        <p:attrNameLst>
                                          <p:attrName>style.visibility</p:attrName>
                                        </p:attrNameLst>
                                      </p:cBhvr>
                                      <p:to>
                                        <p:strVal val="visible"/>
                                      </p:to>
                                    </p:set>
                                  </p:childTnLst>
                                </p:cTn>
                              </p:par>
                              <p:par>
                                <p:cTn id="31" presetID="6" presetClass="emph" presetSubtype="0" repeatCount="2000" fill="hold" nodeType="withEffect">
                                  <p:stCondLst>
                                    <p:cond delay="1500"/>
                                  </p:stCondLst>
                                  <p:childTnLst>
                                    <p:animScale>
                                      <p:cBhvr>
                                        <p:cTn id="32" dur="1600" fill="hold"/>
                                        <p:tgtEl>
                                          <p:spTgt spid="60"/>
                                        </p:tgtEl>
                                      </p:cBhvr>
                                      <p:by x="50000" y="50000"/>
                                    </p:animScale>
                                  </p:childTnLst>
                                </p:cTn>
                              </p:par>
                              <p:par>
                                <p:cTn id="33" presetID="1" presetClass="entr" presetSubtype="0" fill="hold" nodeType="withEffect">
                                  <p:stCondLst>
                                    <p:cond delay="1500"/>
                                  </p:stCondLst>
                                  <p:childTnLst>
                                    <p:set>
                                      <p:cBhvr>
                                        <p:cTn id="34" dur="1" fill="hold">
                                          <p:stCondLst>
                                            <p:cond delay="0"/>
                                          </p:stCondLst>
                                        </p:cTn>
                                        <p:tgtEl>
                                          <p:spTgt spid="64"/>
                                        </p:tgtEl>
                                        <p:attrNameLst>
                                          <p:attrName>style.visibility</p:attrName>
                                        </p:attrNameLst>
                                      </p:cBhvr>
                                      <p:to>
                                        <p:strVal val="visible"/>
                                      </p:to>
                                    </p:set>
                                  </p:childTnLst>
                                </p:cTn>
                              </p:par>
                              <p:par>
                                <p:cTn id="35" presetID="6" presetClass="emph" presetSubtype="0" repeatCount="2000" fill="hold" nodeType="withEffect">
                                  <p:stCondLst>
                                    <p:cond delay="1500"/>
                                  </p:stCondLst>
                                  <p:childTnLst>
                                    <p:animScale>
                                      <p:cBhvr>
                                        <p:cTn id="36" dur="1600" fill="hold"/>
                                        <p:tgtEl>
                                          <p:spTgt spid="64"/>
                                        </p:tgtEl>
                                      </p:cBhvr>
                                      <p:by x="50000" y="50000"/>
                                    </p:animScale>
                                  </p:childTnLst>
                                </p:cTn>
                              </p:par>
                              <p:par>
                                <p:cTn id="37" presetID="14" presetClass="entr" presetSubtype="10" fill="hold" grpId="0" nodeType="withEffect">
                                  <p:stCondLst>
                                    <p:cond delay="1500"/>
                                  </p:stCondLst>
                                  <p:childTnLst>
                                    <p:set>
                                      <p:cBhvr>
                                        <p:cTn id="38" dur="1" fill="hold">
                                          <p:stCondLst>
                                            <p:cond delay="0"/>
                                          </p:stCondLst>
                                        </p:cTn>
                                        <p:tgtEl>
                                          <p:spTgt spid="67"/>
                                        </p:tgtEl>
                                        <p:attrNameLst>
                                          <p:attrName>style.visibility</p:attrName>
                                        </p:attrNameLst>
                                      </p:cBhvr>
                                      <p:to>
                                        <p:strVal val="visible"/>
                                      </p:to>
                                    </p:set>
                                    <p:animEffect transition="in" filter="randombar(horizontal)">
                                      <p:cBhvr>
                                        <p:cTn id="39" dur="500"/>
                                        <p:tgtEl>
                                          <p:spTgt spid="67"/>
                                        </p:tgtEl>
                                      </p:cBhvr>
                                    </p:animEffect>
                                  </p:childTnLst>
                                </p:cTn>
                              </p:par>
                              <p:par>
                                <p:cTn id="40" presetID="14" presetClass="entr" presetSubtype="10" fill="hold" grpId="0" nodeType="withEffect">
                                  <p:stCondLst>
                                    <p:cond delay="1500"/>
                                  </p:stCondLst>
                                  <p:childTnLst>
                                    <p:set>
                                      <p:cBhvr>
                                        <p:cTn id="41" dur="1" fill="hold">
                                          <p:stCondLst>
                                            <p:cond delay="0"/>
                                          </p:stCondLst>
                                        </p:cTn>
                                        <p:tgtEl>
                                          <p:spTgt spid="59"/>
                                        </p:tgtEl>
                                        <p:attrNameLst>
                                          <p:attrName>style.visibility</p:attrName>
                                        </p:attrNameLst>
                                      </p:cBhvr>
                                      <p:to>
                                        <p:strVal val="visible"/>
                                      </p:to>
                                    </p:set>
                                    <p:animEffect transition="in" filter="randombar(horizontal)">
                                      <p:cBhvr>
                                        <p:cTn id="42" dur="500"/>
                                        <p:tgtEl>
                                          <p:spTgt spid="59"/>
                                        </p:tgtEl>
                                      </p:cBhvr>
                                    </p:animEffect>
                                  </p:childTnLst>
                                </p:cTn>
                              </p:par>
                              <p:par>
                                <p:cTn id="43" presetID="14" presetClass="entr" presetSubtype="10" fill="hold" grpId="0" nodeType="withEffect">
                                  <p:stCondLst>
                                    <p:cond delay="15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par>
                                <p:cTn id="46" presetID="14" presetClass="entr" presetSubtype="10" fill="hold" grpId="0" nodeType="withEffect">
                                  <p:stCondLst>
                                    <p:cond delay="1500"/>
                                  </p:stCondLst>
                                  <p:childTnLst>
                                    <p:set>
                                      <p:cBhvr>
                                        <p:cTn id="47" dur="1" fill="hold">
                                          <p:stCondLst>
                                            <p:cond delay="0"/>
                                          </p:stCondLst>
                                        </p:cTn>
                                        <p:tgtEl>
                                          <p:spTgt spid="35"/>
                                        </p:tgtEl>
                                        <p:attrNameLst>
                                          <p:attrName>style.visibility</p:attrName>
                                        </p:attrNameLst>
                                      </p:cBhvr>
                                      <p:to>
                                        <p:strVal val="visible"/>
                                      </p:to>
                                    </p:set>
                                    <p:animEffect transition="in" filter="randombar(horizontal)">
                                      <p:cBhvr>
                                        <p:cTn id="48" dur="500"/>
                                        <p:tgtEl>
                                          <p:spTgt spid="35"/>
                                        </p:tgtEl>
                                      </p:cBhvr>
                                    </p:animEffect>
                                  </p:childTnLst>
                                </p:cTn>
                              </p:par>
                              <p:par>
                                <p:cTn id="49" presetID="14" presetClass="entr" presetSubtype="10" fill="hold" grpId="0" nodeType="withEffect">
                                  <p:stCondLst>
                                    <p:cond delay="1500"/>
                                  </p:stCondLst>
                                  <p:childTnLst>
                                    <p:set>
                                      <p:cBhvr>
                                        <p:cTn id="50" dur="1" fill="hold">
                                          <p:stCondLst>
                                            <p:cond delay="0"/>
                                          </p:stCondLst>
                                        </p:cTn>
                                        <p:tgtEl>
                                          <p:spTgt spid="55"/>
                                        </p:tgtEl>
                                        <p:attrNameLst>
                                          <p:attrName>style.visibility</p:attrName>
                                        </p:attrNameLst>
                                      </p:cBhvr>
                                      <p:to>
                                        <p:strVal val="visible"/>
                                      </p:to>
                                    </p:set>
                                    <p:animEffect transition="in" filter="randombar(horizontal)">
                                      <p:cBhvr>
                                        <p:cTn id="51" dur="500"/>
                                        <p:tgtEl>
                                          <p:spTgt spid="55"/>
                                        </p:tgtEl>
                                      </p:cBhvr>
                                    </p:animEffect>
                                  </p:childTnLst>
                                </p:cTn>
                              </p:par>
                              <p:par>
                                <p:cTn id="52" presetID="14" presetClass="entr" presetSubtype="10" fill="hold" grpId="0" nodeType="withEffect">
                                  <p:stCondLst>
                                    <p:cond delay="1500"/>
                                  </p:stCondLst>
                                  <p:childTnLst>
                                    <p:set>
                                      <p:cBhvr>
                                        <p:cTn id="53" dur="1" fill="hold">
                                          <p:stCondLst>
                                            <p:cond delay="0"/>
                                          </p:stCondLst>
                                        </p:cTn>
                                        <p:tgtEl>
                                          <p:spTgt spid="39"/>
                                        </p:tgtEl>
                                        <p:attrNameLst>
                                          <p:attrName>style.visibility</p:attrName>
                                        </p:attrNameLst>
                                      </p:cBhvr>
                                      <p:to>
                                        <p:strVal val="visible"/>
                                      </p:to>
                                    </p:set>
                                    <p:animEffect transition="in" filter="randombar(horizontal)">
                                      <p:cBhvr>
                                        <p:cTn id="54" dur="500"/>
                                        <p:tgtEl>
                                          <p:spTgt spid="39"/>
                                        </p:tgtEl>
                                      </p:cBhvr>
                                    </p:animEffect>
                                  </p:childTnLst>
                                </p:cTn>
                              </p:par>
                              <p:par>
                                <p:cTn id="55" presetID="14" presetClass="entr" presetSubtype="10" fill="hold" grpId="0" nodeType="withEffect">
                                  <p:stCondLst>
                                    <p:cond delay="1500"/>
                                  </p:stCondLst>
                                  <p:childTnLst>
                                    <p:set>
                                      <p:cBhvr>
                                        <p:cTn id="56" dur="1" fill="hold">
                                          <p:stCondLst>
                                            <p:cond delay="0"/>
                                          </p:stCondLst>
                                        </p:cTn>
                                        <p:tgtEl>
                                          <p:spTgt spid="31"/>
                                        </p:tgtEl>
                                        <p:attrNameLst>
                                          <p:attrName>style.visibility</p:attrName>
                                        </p:attrNameLst>
                                      </p:cBhvr>
                                      <p:to>
                                        <p:strVal val="visible"/>
                                      </p:to>
                                    </p:set>
                                    <p:animEffect transition="in" filter="randombar(horizontal)">
                                      <p:cBhvr>
                                        <p:cTn id="57" dur="500"/>
                                        <p:tgtEl>
                                          <p:spTgt spid="31"/>
                                        </p:tgtEl>
                                      </p:cBhvr>
                                    </p:animEffect>
                                  </p:childTnLst>
                                </p:cTn>
                              </p:par>
                              <p:par>
                                <p:cTn id="58" presetID="14" presetClass="entr" presetSubtype="10" fill="hold" grpId="0" nodeType="withEffect">
                                  <p:stCondLst>
                                    <p:cond delay="1500"/>
                                  </p:stCondLst>
                                  <p:childTnLst>
                                    <p:set>
                                      <p:cBhvr>
                                        <p:cTn id="59" dur="1" fill="hold">
                                          <p:stCondLst>
                                            <p:cond delay="0"/>
                                          </p:stCondLst>
                                        </p:cTn>
                                        <p:tgtEl>
                                          <p:spTgt spid="8"/>
                                        </p:tgtEl>
                                        <p:attrNameLst>
                                          <p:attrName>style.visibility</p:attrName>
                                        </p:attrNameLst>
                                      </p:cBhvr>
                                      <p:to>
                                        <p:strVal val="visible"/>
                                      </p:to>
                                    </p:set>
                                    <p:animEffect transition="in" filter="randombar(horizontal)">
                                      <p:cBhvr>
                                        <p:cTn id="60" dur="500"/>
                                        <p:tgtEl>
                                          <p:spTgt spid="8"/>
                                        </p:tgtEl>
                                      </p:cBhvr>
                                    </p:animEffect>
                                  </p:childTnLst>
                                </p:cTn>
                              </p:par>
                              <p:par>
                                <p:cTn id="61" presetID="2" presetClass="entr" presetSubtype="4" decel="100000" fill="hold" grpId="0" nodeType="withEffect">
                                  <p:stCondLst>
                                    <p:cond delay="60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1400" fill="hold"/>
                                        <p:tgtEl>
                                          <p:spTgt spid="44"/>
                                        </p:tgtEl>
                                        <p:attrNameLst>
                                          <p:attrName>ppt_x</p:attrName>
                                        </p:attrNameLst>
                                      </p:cBhvr>
                                      <p:tavLst>
                                        <p:tav tm="0">
                                          <p:val>
                                            <p:strVal val="#ppt_x"/>
                                          </p:val>
                                        </p:tav>
                                        <p:tav tm="100000">
                                          <p:val>
                                            <p:strVal val="#ppt_x"/>
                                          </p:val>
                                        </p:tav>
                                      </p:tavLst>
                                    </p:anim>
                                    <p:anim calcmode="lin" valueType="num">
                                      <p:cBhvr additive="base">
                                        <p:cTn id="64" dur="1400" fill="hold"/>
                                        <p:tgtEl>
                                          <p:spTgt spid="44"/>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80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1400" fill="hold"/>
                                        <p:tgtEl>
                                          <p:spTgt spid="45"/>
                                        </p:tgtEl>
                                        <p:attrNameLst>
                                          <p:attrName>ppt_x</p:attrName>
                                        </p:attrNameLst>
                                      </p:cBhvr>
                                      <p:tavLst>
                                        <p:tav tm="0">
                                          <p:val>
                                            <p:strVal val="#ppt_x"/>
                                          </p:val>
                                        </p:tav>
                                        <p:tav tm="100000">
                                          <p:val>
                                            <p:strVal val="#ppt_x"/>
                                          </p:val>
                                        </p:tav>
                                      </p:tavLst>
                                    </p:anim>
                                    <p:anim calcmode="lin" valueType="num">
                                      <p:cBhvr additive="base">
                                        <p:cTn id="68" dur="14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p:bldP spid="35" grpId="0"/>
      <p:bldP spid="39" grpId="0"/>
      <p:bldP spid="55" grpId="0"/>
      <p:bldP spid="59" grpId="0"/>
      <p:bldP spid="63" grpId="0"/>
      <p:bldP spid="67" grpId="0"/>
      <p:bldP spid="44" grpId="0" animBg="1"/>
      <p:bldP spid="4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1877">
            <a:extLst>
              <a:ext uri="{FF2B5EF4-FFF2-40B4-BE49-F238E27FC236}">
                <a16:creationId xmlns:a16="http://schemas.microsoft.com/office/drawing/2014/main" id="{35D0129D-C286-4BAA-AA5E-9D10D386B703}"/>
              </a:ext>
            </a:extLst>
          </p:cNvPr>
          <p:cNvSpPr/>
          <p:nvPr/>
        </p:nvSpPr>
        <p:spPr>
          <a:xfrm>
            <a:off x="5789387" y="0"/>
            <a:ext cx="618565" cy="184606"/>
          </a:xfrm>
          <a:prstGeom prst="rect">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endParaRPr sz="3600">
              <a:solidFill>
                <a:prstClr val="white"/>
              </a:solidFill>
              <a:latin typeface="Gesta Md"/>
              <a:sym typeface="Titillium Web"/>
            </a:endParaRPr>
          </a:p>
        </p:txBody>
      </p:sp>
      <p:sp>
        <p:nvSpPr>
          <p:cNvPr id="23" name="Shape 54">
            <a:extLst>
              <a:ext uri="{FF2B5EF4-FFF2-40B4-BE49-F238E27FC236}">
                <a16:creationId xmlns:a16="http://schemas.microsoft.com/office/drawing/2014/main" id="{727EEBD0-6A56-4ADA-89EA-3C323948A429}"/>
              </a:ext>
            </a:extLst>
          </p:cNvPr>
          <p:cNvSpPr txBox="1">
            <a:spLocks/>
          </p:cNvSpPr>
          <p:nvPr/>
        </p:nvSpPr>
        <p:spPr>
          <a:xfrm>
            <a:off x="3753537" y="290634"/>
            <a:ext cx="4679739"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3200" b="1" dirty="0">
                <a:solidFill>
                  <a:srgbClr val="119ABC"/>
                </a:solidFill>
                <a:latin typeface="微软雅黑" panose="020B0503020204020204" pitchFamily="34" charset="-122"/>
              </a:rPr>
              <a:t>Future Inspiration</a:t>
            </a:r>
          </a:p>
          <a:p>
            <a:pPr>
              <a:defRPr sz="1800">
                <a:solidFill>
                  <a:srgbClr val="000000"/>
                </a:solidFill>
              </a:defRPr>
            </a:pPr>
            <a:endParaRPr lang="en-US" altLang="zh-CN" sz="3200" b="1" dirty="0">
              <a:solidFill>
                <a:srgbClr val="119ABC"/>
              </a:solidFill>
              <a:latin typeface="微软雅黑" panose="020B0503020204020204" pitchFamily="34" charset="-122"/>
            </a:endParaRPr>
          </a:p>
          <a:p>
            <a:pPr>
              <a:defRPr sz="1800">
                <a:solidFill>
                  <a:srgbClr val="000000"/>
                </a:solidFill>
              </a:defRPr>
            </a:pPr>
            <a:endParaRPr lang="zh-CN" altLang="en-US" sz="3200" b="1" dirty="0">
              <a:solidFill>
                <a:srgbClr val="119ABC"/>
              </a:solidFill>
              <a:latin typeface="微软雅黑" panose="020B0503020204020204" pitchFamily="34" charset="-122"/>
            </a:endParaRPr>
          </a:p>
        </p:txBody>
      </p:sp>
      <p:sp>
        <p:nvSpPr>
          <p:cNvPr id="49" name="矩形 15">
            <a:extLst>
              <a:ext uri="{FF2B5EF4-FFF2-40B4-BE49-F238E27FC236}">
                <a16:creationId xmlns:a16="http://schemas.microsoft.com/office/drawing/2014/main" id="{07AD4F40-8A27-4226-B653-8D8E12B8F9DB}"/>
              </a:ext>
            </a:extLst>
          </p:cNvPr>
          <p:cNvSpPr/>
          <p:nvPr/>
        </p:nvSpPr>
        <p:spPr>
          <a:xfrm>
            <a:off x="79842" y="4614547"/>
            <a:ext cx="2970830" cy="1746428"/>
          </a:xfrm>
          <a:prstGeom prst="rect">
            <a:avLst/>
          </a:prstGeom>
          <a:noFill/>
          <a:ln w="9525">
            <a:noFill/>
          </a:ln>
        </p:spPr>
        <p:txBody>
          <a:bodyPr wrap="square" lIns="121909" tIns="60954" rIns="121909" bIns="60954">
            <a:spAutoFit/>
          </a:bodyPr>
          <a:lstStyle/>
          <a:p>
            <a:pPr>
              <a:lnSpc>
                <a:spcPct val="150000"/>
              </a:lnSpc>
              <a:defRPr/>
            </a:pPr>
            <a:r>
              <a:rPr lang="en-US" altLang="zh-CN" sz="1600" b="1" dirty="0">
                <a:latin typeface="Times New Roman" panose="02020603050405020304" pitchFamily="18" charset="0"/>
                <a:cs typeface="Times New Roman" panose="02020603050405020304" pitchFamily="18" charset="0"/>
              </a:rPr>
              <a:t>Rich Data Sources</a:t>
            </a:r>
          </a:p>
          <a:p>
            <a:pPr>
              <a:lnSpc>
                <a:spcPct val="150000"/>
              </a:lnSpc>
              <a:defRPr/>
            </a:pPr>
            <a:r>
              <a:rPr lang="en-US" altLang="zh-CN" sz="1400" dirty="0">
                <a:latin typeface="Times New Roman" panose="02020603050405020304" pitchFamily="18" charset="0"/>
                <a:cs typeface="Times New Roman" panose="02020603050405020304" pitchFamily="18" charset="0"/>
              </a:rPr>
              <a:t>Expand our data from platforms other than Weibo, Station B, and </a:t>
            </a:r>
            <a:r>
              <a:rPr lang="en-US" altLang="zh-CN" sz="1400" dirty="0" err="1">
                <a:latin typeface="Times New Roman" panose="02020603050405020304" pitchFamily="18" charset="0"/>
                <a:cs typeface="Times New Roman" panose="02020603050405020304" pitchFamily="18" charset="0"/>
              </a:rPr>
              <a:t>Douban</a:t>
            </a:r>
            <a:r>
              <a:rPr lang="en-US" altLang="zh-CN" sz="1400" dirty="0">
                <a:latin typeface="Times New Roman" panose="02020603050405020304" pitchFamily="18" charset="0"/>
                <a:cs typeface="Times New Roman" panose="02020603050405020304" pitchFamily="18" charset="0"/>
              </a:rPr>
              <a:t>, such as </a:t>
            </a:r>
            <a:r>
              <a:rPr lang="en-US" altLang="zh-CN" sz="1400" dirty="0" err="1">
                <a:latin typeface="Times New Roman" panose="02020603050405020304" pitchFamily="18" charset="0"/>
                <a:cs typeface="Times New Roman" panose="02020603050405020304" pitchFamily="18" charset="0"/>
              </a:rPr>
              <a:t>tictoc</a:t>
            </a:r>
            <a:r>
              <a:rPr lang="en-US" altLang="zh-CN" sz="1400" dirty="0">
                <a:latin typeface="Times New Roman" panose="02020603050405020304" pitchFamily="18" charset="0"/>
                <a:cs typeface="Times New Roman" panose="02020603050405020304" pitchFamily="18" charset="0"/>
              </a:rPr>
              <a:t> and Kwai.</a:t>
            </a:r>
          </a:p>
          <a:p>
            <a:pPr>
              <a:lnSpc>
                <a:spcPct val="150000"/>
              </a:lnSpc>
              <a:defRPr/>
            </a:pPr>
            <a:endParaRPr lang="en-US" altLang="zh-CN" sz="1400" dirty="0">
              <a:latin typeface="Times New Roman" panose="02020603050405020304" pitchFamily="18" charset="0"/>
              <a:cs typeface="Times New Roman" panose="02020603050405020304" pitchFamily="18" charset="0"/>
            </a:endParaRPr>
          </a:p>
        </p:txBody>
      </p:sp>
      <p:sp>
        <p:nvSpPr>
          <p:cNvPr id="4" name="矩形 15">
            <a:extLst>
              <a:ext uri="{FF2B5EF4-FFF2-40B4-BE49-F238E27FC236}">
                <a16:creationId xmlns:a16="http://schemas.microsoft.com/office/drawing/2014/main" id="{25149F00-F32B-4390-B032-EABA6D973249}"/>
              </a:ext>
            </a:extLst>
          </p:cNvPr>
          <p:cNvSpPr/>
          <p:nvPr/>
        </p:nvSpPr>
        <p:spPr>
          <a:xfrm>
            <a:off x="6093404" y="4695631"/>
            <a:ext cx="3247029" cy="1463850"/>
          </a:xfrm>
          <a:prstGeom prst="rect">
            <a:avLst/>
          </a:prstGeom>
          <a:noFill/>
          <a:ln w="9525">
            <a:noFill/>
          </a:ln>
        </p:spPr>
        <p:txBody>
          <a:bodyPr wrap="square" lIns="121909" tIns="60954" rIns="121909" bIns="60954">
            <a:spAutoFit/>
          </a:bodyPr>
          <a:lstStyle/>
          <a:p>
            <a:pPr>
              <a:lnSpc>
                <a:spcPct val="150000"/>
              </a:lnSpc>
              <a:defRPr/>
            </a:pPr>
            <a:r>
              <a:rPr lang="en-US" altLang="zh-CN" sz="1600" b="1" dirty="0">
                <a:latin typeface="Times New Roman" panose="02020603050405020304" pitchFamily="18" charset="0"/>
                <a:cs typeface="Times New Roman" panose="02020603050405020304" pitchFamily="18" charset="0"/>
              </a:rPr>
              <a:t>Improve User Operation Interface</a:t>
            </a:r>
          </a:p>
          <a:p>
            <a:pPr>
              <a:lnSpc>
                <a:spcPct val="150000"/>
              </a:lnSpc>
              <a:defRPr/>
            </a:pPr>
            <a:r>
              <a:rPr lang="en-US" altLang="zh-CN" sz="1400" dirty="0">
                <a:latin typeface="Times New Roman" panose="02020603050405020304" pitchFamily="18" charset="0"/>
                <a:cs typeface="Times New Roman" panose="02020603050405020304" pitchFamily="18" charset="0"/>
              </a:rPr>
              <a:t>We will improve our UI interface wo help our customer to use our product easily.</a:t>
            </a:r>
          </a:p>
          <a:p>
            <a:pPr>
              <a:lnSpc>
                <a:spcPct val="150000"/>
              </a:lnSpc>
              <a:defRPr/>
            </a:pP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8CC6B87-82F9-4542-A2E6-7F7DC1CFC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83" y="6388084"/>
            <a:ext cx="1133633" cy="228632"/>
          </a:xfrm>
          <a:prstGeom prst="rect">
            <a:avLst/>
          </a:prstGeom>
        </p:spPr>
      </p:pic>
      <p:pic>
        <p:nvPicPr>
          <p:cNvPr id="8" name="图片 7">
            <a:extLst>
              <a:ext uri="{FF2B5EF4-FFF2-40B4-BE49-F238E27FC236}">
                <a16:creationId xmlns:a16="http://schemas.microsoft.com/office/drawing/2014/main" id="{AFCD2E04-B5FB-482B-A856-AC3AFB3AF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2347" y="6373383"/>
            <a:ext cx="1248353" cy="251769"/>
          </a:xfrm>
          <a:prstGeom prst="rect">
            <a:avLst/>
          </a:prstGeom>
        </p:spPr>
      </p:pic>
      <p:sp>
        <p:nvSpPr>
          <p:cNvPr id="45" name="Shape 1875">
            <a:extLst>
              <a:ext uri="{FF2B5EF4-FFF2-40B4-BE49-F238E27FC236}">
                <a16:creationId xmlns:a16="http://schemas.microsoft.com/office/drawing/2014/main" id="{A4536FCF-877C-4962-A5F0-D85579C7960C}"/>
              </a:ext>
            </a:extLst>
          </p:cNvPr>
          <p:cNvSpPr/>
          <p:nvPr/>
        </p:nvSpPr>
        <p:spPr>
          <a:xfrm>
            <a:off x="10290545"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defRPr sz="3000">
                <a:solidFill>
                  <a:srgbClr val="53585F"/>
                </a:solidFill>
              </a:defRPr>
            </a:pPr>
            <a:endParaRPr sz="1500" kern="0">
              <a:solidFill>
                <a:srgbClr val="53585F"/>
              </a:solidFill>
              <a:latin typeface="Calibri" panose="020F0502020204030204"/>
              <a:ea typeface="微软雅黑"/>
              <a:sym typeface="Titillium Web"/>
            </a:endParaRPr>
          </a:p>
        </p:txBody>
      </p:sp>
      <p:sp>
        <p:nvSpPr>
          <p:cNvPr id="46" name="Shape 1876">
            <a:extLst>
              <a:ext uri="{FF2B5EF4-FFF2-40B4-BE49-F238E27FC236}">
                <a16:creationId xmlns:a16="http://schemas.microsoft.com/office/drawing/2014/main" id="{94968258-36E3-47BE-9C0F-B65A3EADA6E1}"/>
              </a:ext>
            </a:extLst>
          </p:cNvPr>
          <p:cNvSpPr/>
          <p:nvPr/>
        </p:nvSpPr>
        <p:spPr>
          <a:xfrm>
            <a:off x="10909110"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47" name="Page Number">
            <a:extLst>
              <a:ext uri="{FF2B5EF4-FFF2-40B4-BE49-F238E27FC236}">
                <a16:creationId xmlns:a16="http://schemas.microsoft.com/office/drawing/2014/main" id="{A3345C50-F903-441E-AC3C-D4D81C0583DE}"/>
              </a:ext>
            </a:extLst>
          </p:cNvPr>
          <p:cNvSpPr txBox="1"/>
          <p:nvPr/>
        </p:nvSpPr>
        <p:spPr>
          <a:xfrm>
            <a:off x="10997819" y="6337905"/>
            <a:ext cx="441147" cy="369332"/>
          </a:xfrm>
          <a:prstGeom prst="rect">
            <a:avLst/>
          </a:prstGeom>
          <a:noFill/>
        </p:spPr>
        <p:txBody>
          <a:bodyPr wrap="none" rtlCol="0" anchor="ctr" anchorCtr="0">
            <a:spAutoFit/>
          </a:bodyPr>
          <a:lstStyle/>
          <a:p>
            <a:pPr algn="ctr"/>
            <a:r>
              <a:rPr lang="en-US" altLang="zh-CN" dirty="0">
                <a:solidFill>
                  <a:prstClr val="white">
                    <a:lumMod val="95000"/>
                  </a:prstClr>
                </a:solidFill>
                <a:latin typeface="Arial" panose="020F0302020204030204"/>
                <a:ea typeface="微软雅黑"/>
              </a:rPr>
              <a:t>26</a:t>
            </a:r>
            <a:endParaRPr lang="en-US" dirty="0">
              <a:solidFill>
                <a:prstClr val="white">
                  <a:lumMod val="95000"/>
                </a:prstClr>
              </a:solidFill>
              <a:latin typeface="Arial" panose="020F0302020204030204"/>
              <a:ea typeface="Open Sans" panose="020B0606030504020204" pitchFamily="34" charset="0"/>
              <a:cs typeface="Open Sans" panose="020B0606030504020204" pitchFamily="34" charset="0"/>
            </a:endParaRPr>
          </a:p>
        </p:txBody>
      </p:sp>
      <p:sp>
        <p:nvSpPr>
          <p:cNvPr id="14" name="Shape 54">
            <a:extLst>
              <a:ext uri="{FF2B5EF4-FFF2-40B4-BE49-F238E27FC236}">
                <a16:creationId xmlns:a16="http://schemas.microsoft.com/office/drawing/2014/main" id="{4CBAEE78-AAB5-4083-A51D-5ED94D129B3D}"/>
              </a:ext>
            </a:extLst>
          </p:cNvPr>
          <p:cNvSpPr txBox="1">
            <a:spLocks/>
          </p:cNvSpPr>
          <p:nvPr/>
        </p:nvSpPr>
        <p:spPr>
          <a:xfrm>
            <a:off x="3280943" y="1033420"/>
            <a:ext cx="5624925"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2000" b="1" dirty="0">
                <a:solidFill>
                  <a:schemeClr val="accent4">
                    <a:lumMod val="75000"/>
                  </a:schemeClr>
                </a:solidFill>
                <a:latin typeface="微软雅黑" panose="020B0503020204020204" pitchFamily="34" charset="-122"/>
              </a:rPr>
              <a:t>Financial Requirement</a:t>
            </a:r>
          </a:p>
          <a:p>
            <a:pPr>
              <a:defRPr sz="1800">
                <a:solidFill>
                  <a:srgbClr val="000000"/>
                </a:solidFill>
              </a:defRPr>
            </a:pPr>
            <a:endParaRPr lang="en-US" altLang="zh-CN" sz="3200" b="1" dirty="0">
              <a:solidFill>
                <a:schemeClr val="accent4">
                  <a:lumMod val="75000"/>
                </a:schemeClr>
              </a:solidFill>
              <a:latin typeface="微软雅黑" panose="020B0503020204020204" pitchFamily="34" charset="-122"/>
            </a:endParaRPr>
          </a:p>
          <a:p>
            <a:pPr>
              <a:defRPr sz="1800">
                <a:solidFill>
                  <a:srgbClr val="000000"/>
                </a:solidFill>
              </a:defRPr>
            </a:pPr>
            <a:endParaRPr lang="en-US" altLang="zh-CN" sz="3200" b="1" dirty="0">
              <a:solidFill>
                <a:schemeClr val="accent4">
                  <a:lumMod val="75000"/>
                </a:schemeClr>
              </a:solidFill>
              <a:latin typeface="微软雅黑" panose="020B0503020204020204" pitchFamily="34" charset="-122"/>
            </a:endParaRPr>
          </a:p>
          <a:p>
            <a:pPr>
              <a:defRPr sz="1800">
                <a:solidFill>
                  <a:srgbClr val="000000"/>
                </a:solidFill>
              </a:defRPr>
            </a:pPr>
            <a:endParaRPr lang="en-US" altLang="zh-CN" sz="3200" b="1" dirty="0">
              <a:solidFill>
                <a:srgbClr val="119ABC"/>
              </a:solidFill>
              <a:latin typeface="微软雅黑" panose="020B0503020204020204" pitchFamily="34" charset="-122"/>
            </a:endParaRPr>
          </a:p>
          <a:p>
            <a:pPr>
              <a:defRPr sz="1800">
                <a:solidFill>
                  <a:srgbClr val="000000"/>
                </a:solidFill>
              </a:defRPr>
            </a:pPr>
            <a:endParaRPr lang="zh-CN" altLang="en-US" sz="3200" b="1" dirty="0">
              <a:solidFill>
                <a:srgbClr val="119ABC"/>
              </a:solidFill>
              <a:latin typeface="微软雅黑" panose="020B0503020204020204" pitchFamily="34" charset="-122"/>
            </a:endParaRPr>
          </a:p>
        </p:txBody>
      </p:sp>
      <p:sp>
        <p:nvSpPr>
          <p:cNvPr id="16" name="TextBox 36">
            <a:extLst>
              <a:ext uri="{FF2B5EF4-FFF2-40B4-BE49-F238E27FC236}">
                <a16:creationId xmlns:a16="http://schemas.microsoft.com/office/drawing/2014/main" id="{D8BB9C1F-474A-4383-BD43-AB18344CDD6A}"/>
              </a:ext>
            </a:extLst>
          </p:cNvPr>
          <p:cNvSpPr txBox="1">
            <a:spLocks noChangeArrowheads="1"/>
          </p:cNvSpPr>
          <p:nvPr/>
        </p:nvSpPr>
        <p:spPr bwMode="auto">
          <a:xfrm>
            <a:off x="3861973" y="1675342"/>
            <a:ext cx="47691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fontAlgn="base">
              <a:spcBef>
                <a:spcPct val="0"/>
              </a:spcBef>
              <a:spcAft>
                <a:spcPct val="0"/>
              </a:spcAft>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Raise</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000" dirty="0">
                <a:latin typeface="Times New Roman" panose="02020603050405020304" pitchFamily="18" charset="0"/>
                <a:cs typeface="Times New Roman" panose="02020603050405020304" pitchFamily="18" charset="0"/>
              </a:rPr>
              <a:t>$0.5 million and sell 49% of the shares</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Shape 54">
            <a:extLst>
              <a:ext uri="{FF2B5EF4-FFF2-40B4-BE49-F238E27FC236}">
                <a16:creationId xmlns:a16="http://schemas.microsoft.com/office/drawing/2014/main" id="{201099DB-69FC-4060-BA01-3D65A87798F1}"/>
              </a:ext>
            </a:extLst>
          </p:cNvPr>
          <p:cNvSpPr txBox="1">
            <a:spLocks/>
          </p:cNvSpPr>
          <p:nvPr/>
        </p:nvSpPr>
        <p:spPr>
          <a:xfrm>
            <a:off x="3280942" y="2357744"/>
            <a:ext cx="5624925"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2000" b="1" dirty="0">
                <a:solidFill>
                  <a:schemeClr val="accent4">
                    <a:lumMod val="75000"/>
                  </a:schemeClr>
                </a:solidFill>
                <a:latin typeface="微软雅黑" panose="020B0503020204020204" pitchFamily="34" charset="-122"/>
              </a:rPr>
              <a:t>We will finish…</a:t>
            </a:r>
          </a:p>
          <a:p>
            <a:pPr>
              <a:defRPr sz="1800">
                <a:solidFill>
                  <a:srgbClr val="000000"/>
                </a:solidFill>
              </a:defRPr>
            </a:pPr>
            <a:endParaRPr lang="en-US" altLang="zh-CN" sz="3200" b="1" dirty="0">
              <a:solidFill>
                <a:schemeClr val="accent4">
                  <a:lumMod val="75000"/>
                </a:schemeClr>
              </a:solidFill>
              <a:latin typeface="微软雅黑" panose="020B0503020204020204" pitchFamily="34" charset="-122"/>
            </a:endParaRPr>
          </a:p>
          <a:p>
            <a:pPr>
              <a:defRPr sz="1800">
                <a:solidFill>
                  <a:srgbClr val="000000"/>
                </a:solidFill>
              </a:defRPr>
            </a:pPr>
            <a:endParaRPr lang="en-US" altLang="zh-CN" sz="3200" b="1" dirty="0">
              <a:solidFill>
                <a:schemeClr val="accent4">
                  <a:lumMod val="75000"/>
                </a:schemeClr>
              </a:solidFill>
              <a:latin typeface="微软雅黑" panose="020B0503020204020204" pitchFamily="34" charset="-122"/>
            </a:endParaRPr>
          </a:p>
          <a:p>
            <a:pPr>
              <a:defRPr sz="1800">
                <a:solidFill>
                  <a:srgbClr val="000000"/>
                </a:solidFill>
              </a:defRPr>
            </a:pPr>
            <a:endParaRPr lang="en-US" altLang="zh-CN" sz="3200" b="1" dirty="0">
              <a:solidFill>
                <a:srgbClr val="119ABC"/>
              </a:solidFill>
              <a:latin typeface="微软雅黑" panose="020B0503020204020204" pitchFamily="34" charset="-122"/>
            </a:endParaRPr>
          </a:p>
          <a:p>
            <a:pPr>
              <a:defRPr sz="1800">
                <a:solidFill>
                  <a:srgbClr val="000000"/>
                </a:solidFill>
              </a:defRPr>
            </a:pPr>
            <a:endParaRPr lang="zh-CN" altLang="en-US" sz="3200" b="1" dirty="0">
              <a:solidFill>
                <a:srgbClr val="119ABC"/>
              </a:solidFill>
              <a:latin typeface="微软雅黑" panose="020B0503020204020204" pitchFamily="34" charset="-122"/>
            </a:endParaRPr>
          </a:p>
        </p:txBody>
      </p:sp>
      <p:pic>
        <p:nvPicPr>
          <p:cNvPr id="5" name="图片 4">
            <a:extLst>
              <a:ext uri="{FF2B5EF4-FFF2-40B4-BE49-F238E27FC236}">
                <a16:creationId xmlns:a16="http://schemas.microsoft.com/office/drawing/2014/main" id="{00AA08A4-A850-40C8-99B7-C25D947C3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27" y="3122222"/>
            <a:ext cx="2623773" cy="1505150"/>
          </a:xfrm>
          <a:prstGeom prst="rect">
            <a:avLst/>
          </a:prstGeom>
        </p:spPr>
      </p:pic>
      <p:pic>
        <p:nvPicPr>
          <p:cNvPr id="10" name="图片 9">
            <a:extLst>
              <a:ext uri="{FF2B5EF4-FFF2-40B4-BE49-F238E27FC236}">
                <a16:creationId xmlns:a16="http://schemas.microsoft.com/office/drawing/2014/main" id="{76FCF241-0688-4953-91C6-8BCD6FDF1100}"/>
              </a:ext>
            </a:extLst>
          </p:cNvPr>
          <p:cNvPicPr>
            <a:picLocks noChangeAspect="1"/>
          </p:cNvPicPr>
          <p:nvPr/>
        </p:nvPicPr>
        <p:blipFill>
          <a:blip r:embed="rId5"/>
          <a:stretch>
            <a:fillRect/>
          </a:stretch>
        </p:blipFill>
        <p:spPr>
          <a:xfrm>
            <a:off x="3168860" y="3161386"/>
            <a:ext cx="2707181" cy="1494062"/>
          </a:xfrm>
          <a:prstGeom prst="rect">
            <a:avLst/>
          </a:prstGeom>
        </p:spPr>
      </p:pic>
      <p:sp>
        <p:nvSpPr>
          <p:cNvPr id="24" name="矩形 15">
            <a:extLst>
              <a:ext uri="{FF2B5EF4-FFF2-40B4-BE49-F238E27FC236}">
                <a16:creationId xmlns:a16="http://schemas.microsoft.com/office/drawing/2014/main" id="{F769FE9F-31FB-4FA3-B418-6F81D42ACBDB}"/>
              </a:ext>
            </a:extLst>
          </p:cNvPr>
          <p:cNvSpPr/>
          <p:nvPr/>
        </p:nvSpPr>
        <p:spPr>
          <a:xfrm>
            <a:off x="3087480" y="4626955"/>
            <a:ext cx="2970830" cy="1746428"/>
          </a:xfrm>
          <a:prstGeom prst="rect">
            <a:avLst/>
          </a:prstGeom>
          <a:noFill/>
          <a:ln w="9525">
            <a:noFill/>
          </a:ln>
        </p:spPr>
        <p:txBody>
          <a:bodyPr wrap="square" lIns="121909" tIns="60954" rIns="121909" bIns="60954">
            <a:spAutoFit/>
          </a:bodyPr>
          <a:lstStyle/>
          <a:p>
            <a:pPr>
              <a:lnSpc>
                <a:spcPct val="150000"/>
              </a:lnSpc>
              <a:defRPr/>
            </a:pPr>
            <a:r>
              <a:rPr lang="en-US" altLang="zh-CN" sz="1600" b="1" dirty="0">
                <a:latin typeface="Times New Roman" panose="02020603050405020304" pitchFamily="18" charset="0"/>
                <a:cs typeface="Times New Roman" panose="02020603050405020304" pitchFamily="18" charset="0"/>
              </a:rPr>
              <a:t>Rich List of Analysis Objects</a:t>
            </a:r>
          </a:p>
          <a:p>
            <a:pPr>
              <a:lnSpc>
                <a:spcPct val="150000"/>
              </a:lnSpc>
              <a:defRPr/>
            </a:pPr>
            <a:r>
              <a:rPr lang="en-US" altLang="zh-CN" sz="1400" dirty="0">
                <a:latin typeface="Times New Roman" panose="02020603050405020304" pitchFamily="18" charset="0"/>
                <a:cs typeface="Times New Roman" panose="02020603050405020304" pitchFamily="18" charset="0"/>
              </a:rPr>
              <a:t>Collecting more data which is about the celebrities and Net popular persons.</a:t>
            </a:r>
          </a:p>
          <a:p>
            <a:pPr>
              <a:lnSpc>
                <a:spcPct val="150000"/>
              </a:lnSpc>
              <a:defRPr/>
            </a:pPr>
            <a:endParaRPr lang="en-US" altLang="zh-CN" sz="1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39F6C138-EF0C-4926-8DA8-A8F8CCBA8ED0}"/>
              </a:ext>
            </a:extLst>
          </p:cNvPr>
          <p:cNvPicPr>
            <a:picLocks noChangeAspect="1"/>
          </p:cNvPicPr>
          <p:nvPr/>
        </p:nvPicPr>
        <p:blipFill>
          <a:blip r:embed="rId6"/>
          <a:stretch>
            <a:fillRect/>
          </a:stretch>
        </p:blipFill>
        <p:spPr>
          <a:xfrm>
            <a:off x="6337394" y="3161386"/>
            <a:ext cx="2568473" cy="1503408"/>
          </a:xfrm>
          <a:prstGeom prst="rect">
            <a:avLst/>
          </a:prstGeom>
        </p:spPr>
      </p:pic>
      <p:pic>
        <p:nvPicPr>
          <p:cNvPr id="18" name="图片 17">
            <a:extLst>
              <a:ext uri="{FF2B5EF4-FFF2-40B4-BE49-F238E27FC236}">
                <a16:creationId xmlns:a16="http://schemas.microsoft.com/office/drawing/2014/main" id="{CF5325FE-78F1-4B3A-AC39-AA542E79FC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08772" y="2985656"/>
            <a:ext cx="2568473" cy="1679138"/>
          </a:xfrm>
          <a:prstGeom prst="rect">
            <a:avLst/>
          </a:prstGeom>
        </p:spPr>
      </p:pic>
      <p:sp>
        <p:nvSpPr>
          <p:cNvPr id="26" name="矩形 15">
            <a:extLst>
              <a:ext uri="{FF2B5EF4-FFF2-40B4-BE49-F238E27FC236}">
                <a16:creationId xmlns:a16="http://schemas.microsoft.com/office/drawing/2014/main" id="{C7D68D25-2529-411B-9531-CAF5A00A4F2B}"/>
              </a:ext>
            </a:extLst>
          </p:cNvPr>
          <p:cNvSpPr/>
          <p:nvPr/>
        </p:nvSpPr>
        <p:spPr>
          <a:xfrm>
            <a:off x="9340433" y="4712251"/>
            <a:ext cx="2907750" cy="1463850"/>
          </a:xfrm>
          <a:prstGeom prst="rect">
            <a:avLst/>
          </a:prstGeom>
          <a:noFill/>
          <a:ln w="9525">
            <a:noFill/>
          </a:ln>
        </p:spPr>
        <p:txBody>
          <a:bodyPr wrap="square" lIns="121909" tIns="60954" rIns="121909" bIns="60954">
            <a:spAutoFit/>
          </a:bodyPr>
          <a:lstStyle/>
          <a:p>
            <a:pPr>
              <a:lnSpc>
                <a:spcPct val="150000"/>
              </a:lnSpc>
              <a:defRPr/>
            </a:pPr>
            <a:r>
              <a:rPr lang="en-US" altLang="zh-CN" sz="1600" b="1" dirty="0">
                <a:latin typeface="Times New Roman" panose="02020603050405020304" pitchFamily="18" charset="0"/>
                <a:cs typeface="Times New Roman" panose="02020603050405020304" pitchFamily="18" charset="0"/>
              </a:rPr>
              <a:t>Advertise for </a:t>
            </a:r>
            <a:r>
              <a:rPr lang="en-US" altLang="zh-CN" sz="1600" b="1" dirty="0" err="1">
                <a:latin typeface="Times New Roman" panose="02020603050405020304" pitchFamily="18" charset="0"/>
                <a:cs typeface="Times New Roman" panose="02020603050405020304" pitchFamily="18" charset="0"/>
              </a:rPr>
              <a:t>EntertainmentX</a:t>
            </a:r>
            <a:endParaRPr lang="en-US" altLang="zh-CN" sz="1600" b="1" dirty="0">
              <a:latin typeface="Times New Roman" panose="02020603050405020304" pitchFamily="18" charset="0"/>
              <a:cs typeface="Times New Roman" panose="02020603050405020304" pitchFamily="18" charset="0"/>
            </a:endParaRPr>
          </a:p>
          <a:p>
            <a:pPr>
              <a:lnSpc>
                <a:spcPct val="150000"/>
              </a:lnSpc>
              <a:defRPr/>
            </a:pPr>
            <a:r>
              <a:rPr lang="en-US" altLang="zh-CN" sz="1400" dirty="0">
                <a:latin typeface="Times New Roman" panose="02020603050405020304" pitchFamily="18" charset="0"/>
                <a:cs typeface="Times New Roman" panose="02020603050405020304" pitchFamily="18" charset="0"/>
              </a:rPr>
              <a:t>We will advertise on different platforms to attract customers.</a:t>
            </a:r>
          </a:p>
          <a:p>
            <a:pPr>
              <a:lnSpc>
                <a:spcPct val="150000"/>
              </a:lnSpc>
              <a:defRPr/>
            </a:pP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5535121"/>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60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400" fill="hold"/>
                                        <p:tgtEl>
                                          <p:spTgt spid="45"/>
                                        </p:tgtEl>
                                        <p:attrNameLst>
                                          <p:attrName>ppt_x</p:attrName>
                                        </p:attrNameLst>
                                      </p:cBhvr>
                                      <p:tavLst>
                                        <p:tav tm="0">
                                          <p:val>
                                            <p:strVal val="#ppt_x"/>
                                          </p:val>
                                        </p:tav>
                                        <p:tav tm="100000">
                                          <p:val>
                                            <p:strVal val="#ppt_x"/>
                                          </p:val>
                                        </p:tav>
                                      </p:tavLst>
                                    </p:anim>
                                    <p:anim calcmode="lin" valueType="num">
                                      <p:cBhvr additive="base">
                                        <p:cTn id="8" dur="14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400" fill="hold"/>
                                        <p:tgtEl>
                                          <p:spTgt spid="46"/>
                                        </p:tgtEl>
                                        <p:attrNameLst>
                                          <p:attrName>ppt_x</p:attrName>
                                        </p:attrNameLst>
                                      </p:cBhvr>
                                      <p:tavLst>
                                        <p:tav tm="0">
                                          <p:val>
                                            <p:strVal val="#ppt_x"/>
                                          </p:val>
                                        </p:tav>
                                        <p:tav tm="100000">
                                          <p:val>
                                            <p:strVal val="#ppt_x"/>
                                          </p:val>
                                        </p:tav>
                                      </p:tavLst>
                                    </p:anim>
                                    <p:anim calcmode="lin" valueType="num">
                                      <p:cBhvr additive="base">
                                        <p:cTn id="12" dur="1400" fill="hold"/>
                                        <p:tgtEl>
                                          <p:spTgt spid="46"/>
                                        </p:tgtEl>
                                        <p:attrNameLst>
                                          <p:attrName>ppt_y</p:attrName>
                                        </p:attrNameLst>
                                      </p:cBhvr>
                                      <p:tavLst>
                                        <p:tav tm="0">
                                          <p:val>
                                            <p:strVal val="1+#ppt_h/2"/>
                                          </p:val>
                                        </p:tav>
                                        <p:tav tm="100000">
                                          <p:val>
                                            <p:strVal val="#ppt_y"/>
                                          </p:val>
                                        </p:tav>
                                      </p:tavLst>
                                    </p:anim>
                                  </p:childTnLst>
                                </p:cTn>
                              </p:par>
                            </p:childTnLst>
                          </p:cTn>
                        </p:par>
                        <p:par>
                          <p:cTn id="13" fill="hold">
                            <p:stCondLst>
                              <p:cond delay="2200"/>
                            </p:stCondLst>
                            <p:childTnLst>
                              <p:par>
                                <p:cTn id="14" presetID="22" presetClass="entr" presetSubtype="8"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3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556F89F-FCC0-432B-A141-6AD9B3E77496}"/>
              </a:ext>
            </a:extLst>
          </p:cNvPr>
          <p:cNvPicPr>
            <a:picLocks noChangeAspect="1"/>
          </p:cNvPicPr>
          <p:nvPr/>
        </p:nvPicPr>
        <p:blipFill>
          <a:blip r:embed="rId2">
            <a:extLst>
              <a:ext uri="{28A0092B-C50C-407E-A947-70E740481C1C}">
                <a14:useLocalDpi xmlns:a14="http://schemas.microsoft.com/office/drawing/2010/main" val="0"/>
              </a:ext>
            </a:extLst>
          </a:blip>
          <a:srcRect t="16250" b="16250"/>
          <a:stretch>
            <a:fillRect/>
          </a:stretch>
        </p:blipFill>
        <p:spPr>
          <a:xfrm>
            <a:off x="1" y="685768"/>
            <a:ext cx="12192000" cy="5486467"/>
          </a:xfrm>
          <a:custGeom>
            <a:avLst/>
            <a:gdLst>
              <a:gd name="connsiteX0" fmla="*/ 0 w 14400213"/>
              <a:gd name="connsiteY0" fmla="*/ 0 h 6480175"/>
              <a:gd name="connsiteX1" fmla="*/ 14400213 w 14400213"/>
              <a:gd name="connsiteY1" fmla="*/ 0 h 6480175"/>
              <a:gd name="connsiteX2" fmla="*/ 14400213 w 14400213"/>
              <a:gd name="connsiteY2" fmla="*/ 6480175 h 6480175"/>
              <a:gd name="connsiteX3" fmla="*/ 0 w 14400213"/>
              <a:gd name="connsiteY3" fmla="*/ 6480175 h 6480175"/>
            </a:gdLst>
            <a:ahLst/>
            <a:cxnLst>
              <a:cxn ang="0">
                <a:pos x="connsiteX0" y="connsiteY0"/>
              </a:cxn>
              <a:cxn ang="0">
                <a:pos x="connsiteX1" y="connsiteY1"/>
              </a:cxn>
              <a:cxn ang="0">
                <a:pos x="connsiteX2" y="connsiteY2"/>
              </a:cxn>
              <a:cxn ang="0">
                <a:pos x="connsiteX3" y="connsiteY3"/>
              </a:cxn>
            </a:cxnLst>
            <a:rect l="l" t="t" r="r" b="b"/>
            <a:pathLst>
              <a:path w="14400213" h="6480175">
                <a:moveTo>
                  <a:pt x="0" y="0"/>
                </a:moveTo>
                <a:lnTo>
                  <a:pt x="14400213" y="0"/>
                </a:lnTo>
                <a:lnTo>
                  <a:pt x="14400213" y="6480175"/>
                </a:lnTo>
                <a:lnTo>
                  <a:pt x="0" y="6480175"/>
                </a:lnTo>
                <a:close/>
              </a:path>
            </a:pathLst>
          </a:custGeom>
        </p:spPr>
      </p:pic>
      <p:sp>
        <p:nvSpPr>
          <p:cNvPr id="10" name="矩形: 圆角 9">
            <a:extLst>
              <a:ext uri="{FF2B5EF4-FFF2-40B4-BE49-F238E27FC236}">
                <a16:creationId xmlns:a16="http://schemas.microsoft.com/office/drawing/2014/main" id="{FF830E5E-496F-4EF9-8395-0591273F2066}"/>
              </a:ext>
            </a:extLst>
          </p:cNvPr>
          <p:cNvSpPr/>
          <p:nvPr/>
        </p:nvSpPr>
        <p:spPr>
          <a:xfrm>
            <a:off x="1" y="685768"/>
            <a:ext cx="12192000" cy="5486467"/>
          </a:xfrm>
          <a:prstGeom prst="roundRect">
            <a:avLst>
              <a:gd name="adj" fmla="val 0"/>
            </a:avLst>
          </a:prstGeom>
          <a:gradFill>
            <a:gsLst>
              <a:gs pos="0">
                <a:schemeClr val="tx1">
                  <a:lumMod val="65000"/>
                  <a:lumOff val="35000"/>
                  <a:alpha val="16000"/>
                </a:schemeClr>
              </a:gs>
              <a:gs pos="100000">
                <a:schemeClr val="tx1">
                  <a:alpha val="55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sp>
        <p:nvSpPr>
          <p:cNvPr id="11" name="文本框 10">
            <a:extLst>
              <a:ext uri="{FF2B5EF4-FFF2-40B4-BE49-F238E27FC236}">
                <a16:creationId xmlns:a16="http://schemas.microsoft.com/office/drawing/2014/main" id="{F06C09BB-B29A-4594-BDB6-724286C7A0F9}"/>
              </a:ext>
            </a:extLst>
          </p:cNvPr>
          <p:cNvSpPr txBox="1"/>
          <p:nvPr/>
        </p:nvSpPr>
        <p:spPr>
          <a:xfrm>
            <a:off x="1488454" y="1951491"/>
            <a:ext cx="9216436" cy="1890389"/>
          </a:xfrm>
          <a:prstGeom prst="rect">
            <a:avLst/>
          </a:prstGeom>
          <a:noFill/>
        </p:spPr>
        <p:txBody>
          <a:bodyPr wrap="square" rtlCol="0">
            <a:spAutoFit/>
          </a:bodyPr>
          <a:lstStyle/>
          <a:p>
            <a:pPr algn="ctr"/>
            <a:r>
              <a:rPr lang="en-US" altLang="zh-CN" sz="11684" dirty="0">
                <a:solidFill>
                  <a:schemeClr val="bg1"/>
                </a:solidFill>
                <a:effectLst>
                  <a:outerShdw blurRad="50800" dist="38100" dir="2700000" algn="tl" rotWithShape="0">
                    <a:prstClr val="black">
                      <a:alpha val="20000"/>
                    </a:prstClr>
                  </a:outerShdw>
                </a:effectLst>
                <a:latin typeface="演示佛系体" panose="00000500000000000000" pitchFamily="2" charset="-122"/>
                <a:ea typeface="演示佛系体" panose="00000500000000000000" pitchFamily="2" charset="-122"/>
              </a:rPr>
              <a:t>Thank you</a:t>
            </a:r>
            <a:endParaRPr lang="zh-CN" altLang="en-US" sz="11684" dirty="0">
              <a:solidFill>
                <a:schemeClr val="bg1"/>
              </a:solidFill>
              <a:effectLst>
                <a:outerShdw blurRad="50800" dist="38100" dir="2700000" algn="tl" rotWithShape="0">
                  <a:prstClr val="black">
                    <a:alpha val="20000"/>
                  </a:prstClr>
                </a:outerShdw>
              </a:effectLst>
              <a:latin typeface="演示佛系体" panose="00000500000000000000" pitchFamily="2" charset="-122"/>
              <a:ea typeface="演示佛系体" panose="00000500000000000000" pitchFamily="2" charset="-122"/>
            </a:endParaRPr>
          </a:p>
        </p:txBody>
      </p:sp>
      <p:cxnSp>
        <p:nvCxnSpPr>
          <p:cNvPr id="14" name="直接连接符 13">
            <a:extLst>
              <a:ext uri="{FF2B5EF4-FFF2-40B4-BE49-F238E27FC236}">
                <a16:creationId xmlns:a16="http://schemas.microsoft.com/office/drawing/2014/main" id="{D158E193-0330-4770-BE7E-3330990CA817}"/>
              </a:ext>
            </a:extLst>
          </p:cNvPr>
          <p:cNvCxnSpPr>
            <a:cxnSpLocks/>
          </p:cNvCxnSpPr>
          <p:nvPr/>
        </p:nvCxnSpPr>
        <p:spPr>
          <a:xfrm>
            <a:off x="3367936" y="3929953"/>
            <a:ext cx="54561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5AB0EB7-F0FD-459F-AF42-B56E823A2734}"/>
              </a:ext>
            </a:extLst>
          </p:cNvPr>
          <p:cNvCxnSpPr>
            <a:cxnSpLocks/>
          </p:cNvCxnSpPr>
          <p:nvPr/>
        </p:nvCxnSpPr>
        <p:spPr>
          <a:xfrm>
            <a:off x="3367936" y="4360053"/>
            <a:ext cx="54561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A412E8F-A639-428E-9984-3BCED9E05FB5}"/>
              </a:ext>
            </a:extLst>
          </p:cNvPr>
          <p:cNvSpPr txBox="1"/>
          <p:nvPr/>
        </p:nvSpPr>
        <p:spPr>
          <a:xfrm>
            <a:off x="3300468" y="3955006"/>
            <a:ext cx="5591064" cy="405047"/>
          </a:xfrm>
          <a:prstGeom prst="rect">
            <a:avLst/>
          </a:prstGeom>
          <a:noFill/>
        </p:spPr>
        <p:txBody>
          <a:bodyPr wrap="square" rtlCol="0">
            <a:spAutoFit/>
          </a:bodyPr>
          <a:lstStyle/>
          <a:p>
            <a:pPr algn="dist"/>
            <a:r>
              <a:rPr lang="en-US" altLang="zh-CN" sz="2032" dirty="0">
                <a:solidFill>
                  <a:schemeClr val="bg1"/>
                </a:solidFill>
                <a:latin typeface="微软雅黑 Light" panose="020B0502040204020203" pitchFamily="34" charset="-122"/>
                <a:ea typeface="微软雅黑 Light" panose="020B0502040204020203" pitchFamily="34" charset="-122"/>
              </a:rPr>
              <a:t>Entertainment    Infinite possibilities</a:t>
            </a:r>
            <a:endParaRPr lang="zh-CN" altLang="en-US" sz="2032" dirty="0">
              <a:solidFill>
                <a:schemeClr val="bg1"/>
              </a:solidFill>
              <a:latin typeface="微软雅黑 Light" panose="020B0502040204020203" pitchFamily="34" charset="-122"/>
              <a:ea typeface="微软雅黑 Light" panose="020B0502040204020203" pitchFamily="34" charset="-122"/>
            </a:endParaRPr>
          </a:p>
        </p:txBody>
      </p:sp>
      <p:sp>
        <p:nvSpPr>
          <p:cNvPr id="2" name="矩形 1">
            <a:extLst>
              <a:ext uri="{FF2B5EF4-FFF2-40B4-BE49-F238E27FC236}">
                <a16:creationId xmlns:a16="http://schemas.microsoft.com/office/drawing/2014/main" id="{117AA27C-E9E6-4E9B-8A1D-FB959D68AB26}"/>
              </a:ext>
            </a:extLst>
          </p:cNvPr>
          <p:cNvSpPr/>
          <p:nvPr/>
        </p:nvSpPr>
        <p:spPr>
          <a:xfrm>
            <a:off x="5362744" y="3695864"/>
            <a:ext cx="606256"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rPr>
              <a:t>X</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56195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3E38F89-DAAE-46E9-BCEB-1209DD18F328}"/>
              </a:ext>
            </a:extLst>
          </p:cNvPr>
          <p:cNvPicPr>
            <a:picLocks noChangeAspect="1"/>
          </p:cNvPicPr>
          <p:nvPr/>
        </p:nvPicPr>
        <p:blipFill>
          <a:blip r:embed="rId3"/>
          <a:stretch>
            <a:fillRect/>
          </a:stretch>
        </p:blipFill>
        <p:spPr>
          <a:xfrm>
            <a:off x="-1" y="2082800"/>
            <a:ext cx="12192000" cy="4781777"/>
          </a:xfrm>
          <a:prstGeom prst="rect">
            <a:avLst/>
          </a:prstGeom>
        </p:spPr>
      </p:pic>
      <p:sp>
        <p:nvSpPr>
          <p:cNvPr id="12" name="Shape 1878">
            <a:extLst>
              <a:ext uri="{FF2B5EF4-FFF2-40B4-BE49-F238E27FC236}">
                <a16:creationId xmlns:a16="http://schemas.microsoft.com/office/drawing/2014/main" id="{2FC808BC-0916-4BC1-9615-1CDAEB80181E}"/>
              </a:ext>
            </a:extLst>
          </p:cNvPr>
          <p:cNvSpPr/>
          <p:nvPr/>
        </p:nvSpPr>
        <p:spPr>
          <a:xfrm>
            <a:off x="8606915" y="4487727"/>
            <a:ext cx="633502" cy="633502"/>
          </a:xfrm>
          <a:prstGeom prst="rect">
            <a:avLst/>
          </a:prstGeom>
          <a:solidFill>
            <a:schemeClr val="bg1">
              <a:alpha val="76000"/>
            </a:schemeClr>
          </a:solidFill>
          <a:ln w="12700">
            <a:miter lim="400000"/>
          </a:ln>
        </p:spPr>
        <p:txBody>
          <a:bodyPr lIns="35719" tIns="35719" rIns="35719" bIns="35719" anchor="ctr"/>
          <a:lstStyle/>
          <a:p>
            <a:pPr marL="0" marR="0" lvl="0" indent="0" algn="l" defTabSz="410766" rtl="0" eaLnBrk="1" fontAlgn="auto" latinLnBrk="0" hangingPunct="0">
              <a:lnSpc>
                <a:spcPct val="100000"/>
              </a:lnSpc>
              <a:spcBef>
                <a:spcPts val="0"/>
              </a:spcBef>
              <a:spcAft>
                <a:spcPts val="0"/>
              </a:spcAft>
              <a:buClrTx/>
              <a:buSzTx/>
              <a:buFontTx/>
              <a:buNone/>
              <a:tabLst/>
              <a:defRPr sz="3000">
                <a:solidFill>
                  <a:srgbClr val="53585F"/>
                </a:solidFill>
              </a:defRPr>
            </a:pPr>
            <a:endParaRPr kumimoji="0" sz="1500" b="0" i="0" u="none" strike="noStrike" kern="0" cap="none" spc="0" normalizeH="0" baseline="0" noProof="0">
              <a:ln>
                <a:noFill/>
              </a:ln>
              <a:solidFill>
                <a:srgbClr val="53585F"/>
              </a:solidFill>
              <a:effectLst/>
              <a:uLnTx/>
              <a:uFillTx/>
              <a:latin typeface="Calibri" panose="020F0502020204030204"/>
              <a:ea typeface="+mn-ea"/>
              <a:cs typeface="+mn-cs"/>
              <a:sym typeface="Titillium Web"/>
            </a:endParaRPr>
          </a:p>
        </p:txBody>
      </p:sp>
      <p:sp>
        <p:nvSpPr>
          <p:cNvPr id="13" name="Shape 1878">
            <a:extLst>
              <a:ext uri="{FF2B5EF4-FFF2-40B4-BE49-F238E27FC236}">
                <a16:creationId xmlns:a16="http://schemas.microsoft.com/office/drawing/2014/main" id="{78616AE7-7B6E-4187-BC45-F1A0F0849EC2}"/>
              </a:ext>
            </a:extLst>
          </p:cNvPr>
          <p:cNvSpPr/>
          <p:nvPr/>
        </p:nvSpPr>
        <p:spPr>
          <a:xfrm>
            <a:off x="9240417" y="4052576"/>
            <a:ext cx="317934" cy="317934"/>
          </a:xfrm>
          <a:prstGeom prst="rect">
            <a:avLst/>
          </a:prstGeom>
          <a:solidFill>
            <a:schemeClr val="bg1">
              <a:alpha val="76000"/>
            </a:schemeClr>
          </a:solidFill>
          <a:ln w="12700">
            <a:miter lim="400000"/>
          </a:ln>
        </p:spPr>
        <p:txBody>
          <a:bodyPr lIns="35719" tIns="35719" rIns="35719" bIns="35719" anchor="ctr"/>
          <a:lstStyle/>
          <a:p>
            <a:pPr marL="0" marR="0" lvl="0" indent="0" algn="l" defTabSz="410766" rtl="0" eaLnBrk="1" fontAlgn="auto" latinLnBrk="0" hangingPunct="0">
              <a:lnSpc>
                <a:spcPct val="100000"/>
              </a:lnSpc>
              <a:spcBef>
                <a:spcPts val="0"/>
              </a:spcBef>
              <a:spcAft>
                <a:spcPts val="0"/>
              </a:spcAft>
              <a:buClrTx/>
              <a:buSzTx/>
              <a:buFontTx/>
              <a:buNone/>
              <a:tabLst/>
              <a:defRPr sz="3000">
                <a:solidFill>
                  <a:srgbClr val="53585F"/>
                </a:solidFill>
              </a:defRPr>
            </a:pPr>
            <a:endParaRPr kumimoji="0" sz="1500" b="0" i="0" u="none" strike="noStrike" kern="0" cap="none" spc="0" normalizeH="0" baseline="0" noProof="0">
              <a:ln>
                <a:noFill/>
              </a:ln>
              <a:solidFill>
                <a:srgbClr val="53585F"/>
              </a:solidFill>
              <a:effectLst/>
              <a:uLnTx/>
              <a:uFillTx/>
              <a:latin typeface="Calibri" panose="020F0502020204030204"/>
              <a:ea typeface="+mn-ea"/>
              <a:cs typeface="+mn-cs"/>
              <a:sym typeface="Titillium Web"/>
            </a:endParaRPr>
          </a:p>
        </p:txBody>
      </p:sp>
      <p:sp>
        <p:nvSpPr>
          <p:cNvPr id="6" name="Shape 96">
            <a:extLst>
              <a:ext uri="{FF2B5EF4-FFF2-40B4-BE49-F238E27FC236}">
                <a16:creationId xmlns:a16="http://schemas.microsoft.com/office/drawing/2014/main" id="{7493949A-FC86-4117-8283-D3ABE7057B2E}"/>
              </a:ext>
            </a:extLst>
          </p:cNvPr>
          <p:cNvSpPr txBox="1">
            <a:spLocks/>
          </p:cNvSpPr>
          <p:nvPr/>
        </p:nvSpPr>
        <p:spPr>
          <a:xfrm>
            <a:off x="330200" y="155834"/>
            <a:ext cx="12192000" cy="723901"/>
          </a:xfrm>
          <a:prstGeom prst="rect">
            <a:avLst/>
          </a:prstGeom>
          <a:noFill/>
          <a:ln>
            <a:noFill/>
          </a:ln>
        </p:spPr>
        <p:txBody>
          <a:bodyPr spcFirstLastPara="1" vert="horz" wrap="square" lIns="50800" tIns="50800" rIns="50800" bIns="508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buClr>
                <a:srgbClr val="E7253A"/>
              </a:buClr>
              <a:buSzPts val="4800"/>
              <a:defRPr sz="1800">
                <a:solidFill>
                  <a:srgbClr val="000000"/>
                </a:solidFill>
              </a:defRPr>
            </a:pPr>
            <a:r>
              <a:rPr lang="en-US" sz="4000" b="1" dirty="0">
                <a:solidFill>
                  <a:srgbClr val="119ABC"/>
                </a:solidFill>
                <a:latin typeface="Times New Roman" panose="02020603050405020304" pitchFamily="18" charset="0"/>
                <a:cs typeface="Times New Roman" panose="02020603050405020304" pitchFamily="18" charset="0"/>
                <a:sym typeface="Arial"/>
              </a:rPr>
              <a:t>VISION</a:t>
            </a:r>
            <a:endParaRPr lang="en-US" sz="4000" b="1" dirty="0">
              <a:solidFill>
                <a:srgbClr val="119ABC"/>
              </a:solidFill>
              <a:latin typeface="Times New Roman" panose="02020603050405020304" pitchFamily="18" charset="0"/>
              <a:cs typeface="Times New Roman" panose="02020603050405020304" pitchFamily="18" charset="0"/>
            </a:endParaRPr>
          </a:p>
        </p:txBody>
      </p:sp>
      <p:sp>
        <p:nvSpPr>
          <p:cNvPr id="7" name="Shape 97">
            <a:extLst>
              <a:ext uri="{FF2B5EF4-FFF2-40B4-BE49-F238E27FC236}">
                <a16:creationId xmlns:a16="http://schemas.microsoft.com/office/drawing/2014/main" id="{736CB277-9683-4687-9595-63FDFA70E25C}"/>
              </a:ext>
            </a:extLst>
          </p:cNvPr>
          <p:cNvSpPr txBox="1">
            <a:spLocks/>
          </p:cNvSpPr>
          <p:nvPr/>
        </p:nvSpPr>
        <p:spPr>
          <a:xfrm>
            <a:off x="-1" y="517785"/>
            <a:ext cx="12331701" cy="1711217"/>
          </a:xfrm>
          <a:prstGeom prst="rect">
            <a:avLst/>
          </a:prstGeom>
          <a:noFill/>
          <a:ln>
            <a:noFill/>
          </a:ln>
        </p:spPr>
        <p:txBody>
          <a:bodyPr spcFirstLastPara="1" vert="horz" wrap="square" lIns="50800" tIns="50800" rIns="50800" bIns="508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Clr>
                <a:srgbClr val="222222"/>
              </a:buClr>
              <a:buSzPts val="4800"/>
              <a:buFont typeface="Avenir"/>
              <a:buNone/>
            </a:pPr>
            <a:r>
              <a:rPr lang="en-US" sz="3600" dirty="0">
                <a:solidFill>
                  <a:schemeClr val="tx2">
                    <a:lumMod val="50000"/>
                  </a:schemeClr>
                </a:solidFill>
                <a:latin typeface="Times New Roman" panose="02020603050405020304" pitchFamily="18" charset="0"/>
                <a:cs typeface="Times New Roman" panose="02020603050405020304" pitchFamily="18" charset="0"/>
              </a:rPr>
              <a:t>Become a widely recognized data service provider for </a:t>
            </a:r>
            <a:r>
              <a:rPr lang="en-US" altLang="zh-CN" sz="3600" dirty="0">
                <a:solidFill>
                  <a:schemeClr val="tx2">
                    <a:lumMod val="50000"/>
                  </a:schemeClr>
                </a:solidFill>
                <a:latin typeface="Times New Roman" panose="02020603050405020304" pitchFamily="18" charset="0"/>
                <a:cs typeface="Times New Roman" panose="02020603050405020304" pitchFamily="18" charset="0"/>
              </a:rPr>
              <a:t>companie</a:t>
            </a:r>
            <a:r>
              <a:rPr lang="en-US" sz="3600" dirty="0">
                <a:solidFill>
                  <a:schemeClr val="tx2">
                    <a:lumMod val="50000"/>
                  </a:schemeClr>
                </a:solidFill>
                <a:latin typeface="Times New Roman" panose="02020603050405020304" pitchFamily="18" charset="0"/>
                <a:cs typeface="Times New Roman" panose="02020603050405020304" pitchFamily="18" charset="0"/>
              </a:rPr>
              <a:t>s </a:t>
            </a:r>
            <a:r>
              <a:rPr lang="en-US" altLang="zh-CN" sz="3600" dirty="0">
                <a:solidFill>
                  <a:schemeClr val="tx2">
                    <a:lumMod val="50000"/>
                  </a:schemeClr>
                </a:solidFill>
                <a:latin typeface="Times New Roman" panose="02020603050405020304" pitchFamily="18" charset="0"/>
                <a:cs typeface="Times New Roman" panose="02020603050405020304" pitchFamily="18" charset="0"/>
              </a:rPr>
              <a:t>by analyzing the commercial value of celebrities. </a:t>
            </a:r>
            <a:endParaRPr lang="en-US" sz="36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8" name="Shape 1875">
            <a:extLst>
              <a:ext uri="{FF2B5EF4-FFF2-40B4-BE49-F238E27FC236}">
                <a16:creationId xmlns:a16="http://schemas.microsoft.com/office/drawing/2014/main" id="{85FECC44-1910-433D-A4AD-EAD2905057D9}"/>
              </a:ext>
            </a:extLst>
          </p:cNvPr>
          <p:cNvSpPr/>
          <p:nvPr/>
        </p:nvSpPr>
        <p:spPr>
          <a:xfrm>
            <a:off x="10954869"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9" name="Shape 1876">
            <a:extLst>
              <a:ext uri="{FF2B5EF4-FFF2-40B4-BE49-F238E27FC236}">
                <a16:creationId xmlns:a16="http://schemas.microsoft.com/office/drawing/2014/main" id="{8261207E-B93E-40D7-9442-1C70F4092469}"/>
              </a:ext>
            </a:extLst>
          </p:cNvPr>
          <p:cNvSpPr/>
          <p:nvPr/>
        </p:nvSpPr>
        <p:spPr>
          <a:xfrm>
            <a:off x="11573434"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10" name="文本框 9">
            <a:extLst>
              <a:ext uri="{FF2B5EF4-FFF2-40B4-BE49-F238E27FC236}">
                <a16:creationId xmlns:a16="http://schemas.microsoft.com/office/drawing/2014/main" id="{E27E1923-A6E6-4F07-AA95-89C52BE2E1D4}"/>
              </a:ext>
            </a:extLst>
          </p:cNvPr>
          <p:cNvSpPr txBox="1"/>
          <p:nvPr/>
        </p:nvSpPr>
        <p:spPr>
          <a:xfrm>
            <a:off x="11687683" y="6417270"/>
            <a:ext cx="3899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1</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38167150"/>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7000">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14:bounceEnd="67000">
                                          <p:cBhvr additive="base">
                                            <p:cTn id="7" dur="2000" fill="hold"/>
                                            <p:tgtEl>
                                              <p:spTgt spid="12"/>
                                            </p:tgtEl>
                                            <p:attrNameLst>
                                              <p:attrName>ppt_x</p:attrName>
                                            </p:attrNameLst>
                                          </p:cBhvr>
                                          <p:tavLst>
                                            <p:tav tm="0">
                                              <p:val>
                                                <p:strVal val="0-#ppt_w/2"/>
                                              </p:val>
                                            </p:tav>
                                            <p:tav tm="100000">
                                              <p:val>
                                                <p:strVal val="#ppt_x"/>
                                              </p:val>
                                            </p:tav>
                                          </p:tavLst>
                                        </p:anim>
                                        <p:anim calcmode="lin" valueType="num" p14:bounceEnd="67000">
                                          <p:cBhvr additive="base">
                                            <p:cTn id="8" dur="2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7000">
                                      <p:stCondLst>
                                        <p:cond delay="1700"/>
                                      </p:stCondLst>
                                      <p:childTnLst>
                                        <p:set>
                                          <p:cBhvr>
                                            <p:cTn id="10" dur="1" fill="hold">
                                              <p:stCondLst>
                                                <p:cond delay="0"/>
                                              </p:stCondLst>
                                            </p:cTn>
                                            <p:tgtEl>
                                              <p:spTgt spid="13"/>
                                            </p:tgtEl>
                                            <p:attrNameLst>
                                              <p:attrName>style.visibility</p:attrName>
                                            </p:attrNameLst>
                                          </p:cBhvr>
                                          <p:to>
                                            <p:strVal val="visible"/>
                                          </p:to>
                                        </p:set>
                                        <p:anim calcmode="lin" valueType="num" p14:bounceEnd="67000">
                                          <p:cBhvr additive="base">
                                            <p:cTn id="11" dur="2000" fill="hold"/>
                                            <p:tgtEl>
                                              <p:spTgt spid="13"/>
                                            </p:tgtEl>
                                            <p:attrNameLst>
                                              <p:attrName>ppt_x</p:attrName>
                                            </p:attrNameLst>
                                          </p:cBhvr>
                                          <p:tavLst>
                                            <p:tav tm="0">
                                              <p:val>
                                                <p:strVal val="0-#ppt_w/2"/>
                                              </p:val>
                                            </p:tav>
                                            <p:tav tm="100000">
                                              <p:val>
                                                <p:strVal val="#ppt_x"/>
                                              </p:val>
                                            </p:tav>
                                          </p:tavLst>
                                        </p:anim>
                                        <p:anim calcmode="lin" valueType="num" p14:bounceEnd="67000">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6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400" fill="hold"/>
                                            <p:tgtEl>
                                              <p:spTgt spid="8"/>
                                            </p:tgtEl>
                                            <p:attrNameLst>
                                              <p:attrName>ppt_x</p:attrName>
                                            </p:attrNameLst>
                                          </p:cBhvr>
                                          <p:tavLst>
                                            <p:tav tm="0">
                                              <p:val>
                                                <p:strVal val="#ppt_x"/>
                                              </p:val>
                                            </p:tav>
                                            <p:tav tm="100000">
                                              <p:val>
                                                <p:strVal val="#ppt_x"/>
                                              </p:val>
                                            </p:tav>
                                          </p:tavLst>
                                        </p:anim>
                                        <p:anim calcmode="lin" valueType="num">
                                          <p:cBhvr additive="base">
                                            <p:cTn id="16" dur="14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8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400" fill="hold"/>
                                            <p:tgtEl>
                                              <p:spTgt spid="9"/>
                                            </p:tgtEl>
                                            <p:attrNameLst>
                                              <p:attrName>ppt_x</p:attrName>
                                            </p:attrNameLst>
                                          </p:cBhvr>
                                          <p:tavLst>
                                            <p:tav tm="0">
                                              <p:val>
                                                <p:strVal val="#ppt_x"/>
                                              </p:val>
                                            </p:tav>
                                            <p:tav tm="100000">
                                              <p:val>
                                                <p:strVal val="#ppt_x"/>
                                              </p:val>
                                            </p:tav>
                                          </p:tavLst>
                                        </p:anim>
                                        <p:anim calcmode="lin" valueType="num">
                                          <p:cBhvr additive="base">
                                            <p:cTn id="20" dur="1400" fill="hold"/>
                                            <p:tgtEl>
                                              <p:spTgt spid="9"/>
                                            </p:tgtEl>
                                            <p:attrNameLst>
                                              <p:attrName>ppt_y</p:attrName>
                                            </p:attrNameLst>
                                          </p:cBhvr>
                                          <p:tavLst>
                                            <p:tav tm="0">
                                              <p:val>
                                                <p:strVal val="1+#ppt_h/2"/>
                                              </p:val>
                                            </p:tav>
                                            <p:tav tm="100000">
                                              <p:val>
                                                <p:strVal val="#ppt_y"/>
                                              </p:val>
                                            </p:tav>
                                          </p:tavLst>
                                        </p:anim>
                                      </p:childTnLst>
                                    </p:cTn>
                                  </p:par>
                                  <p:par>
                                    <p:cTn id="21" presetID="14" presetClass="entr" presetSubtype="10" fill="hold" grpId="0" nodeType="withEffect">
                                      <p:stCondLst>
                                        <p:cond delay="80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8" grpId="0" animBg="1"/>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0-#ppt_w/2"/>
                                              </p:val>
                                            </p:tav>
                                            <p:tav tm="100000">
                                              <p:val>
                                                <p:strVal val="#ppt_x"/>
                                              </p:val>
                                            </p:tav>
                                          </p:tavLst>
                                        </p:anim>
                                        <p:anim calcmode="lin" valueType="num">
                                          <p:cBhvr additive="base">
                                            <p:cTn id="8" dur="2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7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6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400" fill="hold"/>
                                            <p:tgtEl>
                                              <p:spTgt spid="8"/>
                                            </p:tgtEl>
                                            <p:attrNameLst>
                                              <p:attrName>ppt_x</p:attrName>
                                            </p:attrNameLst>
                                          </p:cBhvr>
                                          <p:tavLst>
                                            <p:tav tm="0">
                                              <p:val>
                                                <p:strVal val="#ppt_x"/>
                                              </p:val>
                                            </p:tav>
                                            <p:tav tm="100000">
                                              <p:val>
                                                <p:strVal val="#ppt_x"/>
                                              </p:val>
                                            </p:tav>
                                          </p:tavLst>
                                        </p:anim>
                                        <p:anim calcmode="lin" valueType="num">
                                          <p:cBhvr additive="base">
                                            <p:cTn id="16" dur="14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8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400" fill="hold"/>
                                            <p:tgtEl>
                                              <p:spTgt spid="9"/>
                                            </p:tgtEl>
                                            <p:attrNameLst>
                                              <p:attrName>ppt_x</p:attrName>
                                            </p:attrNameLst>
                                          </p:cBhvr>
                                          <p:tavLst>
                                            <p:tav tm="0">
                                              <p:val>
                                                <p:strVal val="#ppt_x"/>
                                              </p:val>
                                            </p:tav>
                                            <p:tav tm="100000">
                                              <p:val>
                                                <p:strVal val="#ppt_x"/>
                                              </p:val>
                                            </p:tav>
                                          </p:tavLst>
                                        </p:anim>
                                        <p:anim calcmode="lin" valueType="num">
                                          <p:cBhvr additive="base">
                                            <p:cTn id="20" dur="1400" fill="hold"/>
                                            <p:tgtEl>
                                              <p:spTgt spid="9"/>
                                            </p:tgtEl>
                                            <p:attrNameLst>
                                              <p:attrName>ppt_y</p:attrName>
                                            </p:attrNameLst>
                                          </p:cBhvr>
                                          <p:tavLst>
                                            <p:tav tm="0">
                                              <p:val>
                                                <p:strVal val="1+#ppt_h/2"/>
                                              </p:val>
                                            </p:tav>
                                            <p:tav tm="100000">
                                              <p:val>
                                                <p:strVal val="#ppt_y"/>
                                              </p:val>
                                            </p:tav>
                                          </p:tavLst>
                                        </p:anim>
                                      </p:childTnLst>
                                    </p:cTn>
                                  </p:par>
                                  <p:par>
                                    <p:cTn id="21" presetID="14" presetClass="entr" presetSubtype="10" fill="hold" grpId="0" nodeType="withEffect">
                                      <p:stCondLst>
                                        <p:cond delay="80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8" grpId="0" animBg="1"/>
          <p:bldP spid="9" grpId="0" animBg="1"/>
          <p:bldP spid="1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F903C5-2A71-43A0-BDEA-1606C3A79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9" y="7523"/>
            <a:ext cx="12192000" cy="3352800"/>
          </a:xfrm>
          <a:prstGeom prst="rect">
            <a:avLst/>
          </a:prstGeom>
        </p:spPr>
      </p:pic>
      <p:sp>
        <p:nvSpPr>
          <p:cNvPr id="20" name="Shape 1877">
            <a:extLst>
              <a:ext uri="{FF2B5EF4-FFF2-40B4-BE49-F238E27FC236}">
                <a16:creationId xmlns:a16="http://schemas.microsoft.com/office/drawing/2014/main" id="{27EC0F4E-B3CB-4D90-B15B-2698BAE2F81C}"/>
              </a:ext>
            </a:extLst>
          </p:cNvPr>
          <p:cNvSpPr/>
          <p:nvPr/>
        </p:nvSpPr>
        <p:spPr>
          <a:xfrm>
            <a:off x="5789387" y="0"/>
            <a:ext cx="618565" cy="184606"/>
          </a:xfrm>
          <a:prstGeom prst="rect">
            <a:avLst/>
          </a:prstGeom>
          <a:solidFill>
            <a:schemeClr val="bg1"/>
          </a:solidFill>
          <a:ln w="12700">
            <a:miter lim="400000"/>
          </a:ln>
        </p:spPr>
        <p:txBody>
          <a:bodyPr lIns="35719" tIns="35719" rIns="35719" bIns="35719" anchor="ctr"/>
          <a:lstStyle/>
          <a:p>
            <a:pPr marL="0" marR="0" lvl="0" indent="0" algn="l" defTabSz="410766" rtl="0" eaLnBrk="1" fontAlgn="auto" latinLnBrk="0" hangingPunct="0">
              <a:lnSpc>
                <a:spcPct val="100000"/>
              </a:lnSpc>
              <a:spcBef>
                <a:spcPts val="0"/>
              </a:spcBef>
              <a:spcAft>
                <a:spcPts val="0"/>
              </a:spcAft>
              <a:buClrTx/>
              <a:buSzTx/>
              <a:buFontTx/>
              <a:buNone/>
              <a:tabLst/>
              <a:defRPr sz="3000">
                <a:solidFill>
                  <a:srgbClr val="53585F"/>
                </a:solidFill>
              </a:defRPr>
            </a:pPr>
            <a:endParaRPr kumimoji="0" sz="1500" b="0" i="0" u="none" strike="noStrike" kern="0" cap="none" spc="0" normalizeH="0" baseline="0" noProof="0">
              <a:ln>
                <a:noFill/>
              </a:ln>
              <a:solidFill>
                <a:srgbClr val="53585F"/>
              </a:solidFill>
              <a:effectLst/>
              <a:uLnTx/>
              <a:uFillTx/>
              <a:latin typeface="Calibri" panose="020F0502020204030204"/>
              <a:ea typeface="微软雅黑"/>
              <a:cs typeface="+mn-cs"/>
              <a:sym typeface="Titillium Web"/>
            </a:endParaRPr>
          </a:p>
        </p:txBody>
      </p:sp>
      <p:sp>
        <p:nvSpPr>
          <p:cNvPr id="21" name="Shape 54">
            <a:extLst>
              <a:ext uri="{FF2B5EF4-FFF2-40B4-BE49-F238E27FC236}">
                <a16:creationId xmlns:a16="http://schemas.microsoft.com/office/drawing/2014/main" id="{77FA6F42-15D9-4EFC-B142-220D4E1B4166}"/>
              </a:ext>
            </a:extLst>
          </p:cNvPr>
          <p:cNvSpPr txBox="1">
            <a:spLocks/>
          </p:cNvSpPr>
          <p:nvPr/>
        </p:nvSpPr>
        <p:spPr>
          <a:xfrm>
            <a:off x="2689477" y="184606"/>
            <a:ext cx="6813046"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sz="1800">
                <a:solidFill>
                  <a:srgbClr val="000000"/>
                </a:solidFill>
              </a:defRPr>
            </a:pPr>
            <a:r>
              <a:rPr lang="en-US" altLang="zh-CN" sz="3200" b="1" dirty="0">
                <a:solidFill>
                  <a:prstClr val="white"/>
                </a:solidFill>
                <a:latin typeface="微软雅黑" panose="020B0503020204020204" pitchFamily="34" charset="-122"/>
                <a:ea typeface="微软雅黑"/>
              </a:rPr>
              <a:t>PROBLEM (CUSTOMER PAIN)</a:t>
            </a:r>
            <a:endParaRPr lang="zh-CN" altLang="en-US" sz="3200" b="1" dirty="0">
              <a:solidFill>
                <a:prstClr val="white"/>
              </a:solidFill>
              <a:latin typeface="微软雅黑" panose="020B0503020204020204" pitchFamily="34" charset="-122"/>
              <a:ea typeface="微软雅黑"/>
            </a:endParaRPr>
          </a:p>
        </p:txBody>
      </p:sp>
      <p:sp>
        <p:nvSpPr>
          <p:cNvPr id="9" name="矩形 8">
            <a:extLst>
              <a:ext uri="{FF2B5EF4-FFF2-40B4-BE49-F238E27FC236}">
                <a16:creationId xmlns:a16="http://schemas.microsoft.com/office/drawing/2014/main" id="{EE7587C7-1328-4A2B-BF52-EB64B526ED81}"/>
              </a:ext>
            </a:extLst>
          </p:cNvPr>
          <p:cNvSpPr/>
          <p:nvPr/>
        </p:nvSpPr>
        <p:spPr>
          <a:xfrm>
            <a:off x="449158" y="4318646"/>
            <a:ext cx="2300630" cy="461665"/>
          </a:xfrm>
          <a:prstGeom prst="rect">
            <a:avLst/>
          </a:prstGeom>
        </p:spPr>
        <p:txBody>
          <a:bodyPr wrap="none">
            <a:spAutoFit/>
          </a:bodyPr>
          <a:lstStyle/>
          <a:p>
            <a:pPr lvl="0">
              <a:defRPr/>
            </a:pPr>
            <a:r>
              <a:rPr lang="en-US" altLang="zh-CN" sz="2400" b="1" dirty="0">
                <a:solidFill>
                  <a:srgbClr val="119ABC"/>
                </a:solidFill>
              </a:rPr>
              <a:t>idol popularity</a:t>
            </a:r>
            <a:endParaRPr kumimoji="0" lang="zh-CN" altLang="en-US" sz="2400" b="1" i="0" u="none" strike="noStrike" kern="1200" cap="none" spc="0" normalizeH="0" baseline="0" noProof="0" dirty="0">
              <a:ln>
                <a:noFill/>
              </a:ln>
              <a:solidFill>
                <a:srgbClr val="119ABC"/>
              </a:solidFill>
              <a:effectLst/>
              <a:uLnTx/>
              <a:uFillTx/>
              <a:latin typeface="Arial" panose="020F0502020204030204"/>
              <a:ea typeface="微软雅黑"/>
              <a:cs typeface="+mn-cs"/>
            </a:endParaRPr>
          </a:p>
        </p:txBody>
      </p:sp>
      <p:sp>
        <p:nvSpPr>
          <p:cNvPr id="12" name="矩形 11">
            <a:extLst>
              <a:ext uri="{FF2B5EF4-FFF2-40B4-BE49-F238E27FC236}">
                <a16:creationId xmlns:a16="http://schemas.microsoft.com/office/drawing/2014/main" id="{7B815EDA-5630-4F5B-8B02-08855FB52B1B}"/>
              </a:ext>
            </a:extLst>
          </p:cNvPr>
          <p:cNvSpPr/>
          <p:nvPr/>
        </p:nvSpPr>
        <p:spPr>
          <a:xfrm>
            <a:off x="-428854" y="4857438"/>
            <a:ext cx="4056653" cy="1077218"/>
          </a:xfrm>
          <a:prstGeom prst="rect">
            <a:avLst/>
          </a:prstGeom>
        </p:spPr>
        <p:txBody>
          <a:bodyPr wrap="square">
            <a:spAutoFit/>
          </a:bodyPr>
          <a:lstStyle/>
          <a:p>
            <a:pPr marL="676272" lvl="1" indent="-333374">
              <a:spcBef>
                <a:spcPts val="0"/>
              </a:spcBef>
            </a:pPr>
            <a:r>
              <a:rPr lang="en-US" altLang="zh-CN" sz="1600" dirty="0">
                <a:solidFill>
                  <a:srgbClr val="5D6D7A"/>
                </a:solidFill>
                <a:latin typeface="PingFangSC"/>
                <a:ea typeface="微软雅黑"/>
              </a:rPr>
              <a:t>       The idol popularity is changing fast, and it is difficult for the brand to follow up hotspots and select the most suitable celebrities.</a:t>
            </a:r>
          </a:p>
        </p:txBody>
      </p:sp>
      <p:sp>
        <p:nvSpPr>
          <p:cNvPr id="58" name="矩形 57">
            <a:extLst>
              <a:ext uri="{FF2B5EF4-FFF2-40B4-BE49-F238E27FC236}">
                <a16:creationId xmlns:a16="http://schemas.microsoft.com/office/drawing/2014/main" id="{E2808515-E1DB-4B84-AE07-45D7A9DEF659}"/>
              </a:ext>
            </a:extLst>
          </p:cNvPr>
          <p:cNvSpPr/>
          <p:nvPr/>
        </p:nvSpPr>
        <p:spPr>
          <a:xfrm>
            <a:off x="3301360" y="4339690"/>
            <a:ext cx="31883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119ABC"/>
                </a:solidFill>
                <a:latin typeface="PingFangSC"/>
                <a:ea typeface="微软雅黑"/>
              </a:rPr>
              <a:t>How to measure value?</a:t>
            </a:r>
            <a:endParaRPr kumimoji="0" lang="zh-CN" altLang="en-US" sz="2400" b="1" i="0" u="none" strike="noStrike" kern="1200" cap="none" spc="0" normalizeH="0" baseline="0" noProof="0" dirty="0">
              <a:ln>
                <a:noFill/>
              </a:ln>
              <a:solidFill>
                <a:srgbClr val="119ABC"/>
              </a:solidFill>
              <a:effectLst/>
              <a:uLnTx/>
              <a:uFillTx/>
              <a:latin typeface="Arial" panose="020F0502020204030204"/>
              <a:ea typeface="微软雅黑"/>
              <a:cs typeface="+mn-cs"/>
            </a:endParaRPr>
          </a:p>
        </p:txBody>
      </p:sp>
      <p:sp>
        <p:nvSpPr>
          <p:cNvPr id="60" name="矩形 59">
            <a:extLst>
              <a:ext uri="{FF2B5EF4-FFF2-40B4-BE49-F238E27FC236}">
                <a16:creationId xmlns:a16="http://schemas.microsoft.com/office/drawing/2014/main" id="{6AF2A283-49B2-49C8-A430-EB314343766C}"/>
              </a:ext>
            </a:extLst>
          </p:cNvPr>
          <p:cNvSpPr/>
          <p:nvPr/>
        </p:nvSpPr>
        <p:spPr>
          <a:xfrm>
            <a:off x="3075628" y="4863014"/>
            <a:ext cx="3020372" cy="830997"/>
          </a:xfrm>
          <a:prstGeom prst="rect">
            <a:avLst/>
          </a:prstGeom>
        </p:spPr>
        <p:txBody>
          <a:bodyPr wrap="square">
            <a:spAutoFit/>
          </a:bodyPr>
          <a:lstStyle/>
          <a:p>
            <a:pPr marL="676272" lvl="1" indent="-333374">
              <a:spcBef>
                <a:spcPts val="0"/>
              </a:spcBef>
            </a:pPr>
            <a:r>
              <a:rPr lang="en-US" altLang="zh-CN" sz="1600" dirty="0">
                <a:solidFill>
                  <a:srgbClr val="5D6D7A"/>
                </a:solidFill>
                <a:latin typeface="PingFangSC"/>
                <a:ea typeface="微软雅黑"/>
              </a:rPr>
              <a:t>       Lack of quantitative methods to measure artist’s commercial value.</a:t>
            </a:r>
          </a:p>
        </p:txBody>
      </p:sp>
      <p:sp>
        <p:nvSpPr>
          <p:cNvPr id="64" name="矩形 63">
            <a:extLst>
              <a:ext uri="{FF2B5EF4-FFF2-40B4-BE49-F238E27FC236}">
                <a16:creationId xmlns:a16="http://schemas.microsoft.com/office/drawing/2014/main" id="{73F912FD-1E48-4C08-A023-2F1D71DF9ECD}"/>
              </a:ext>
            </a:extLst>
          </p:cNvPr>
          <p:cNvSpPr/>
          <p:nvPr/>
        </p:nvSpPr>
        <p:spPr>
          <a:xfrm>
            <a:off x="6855918" y="4318035"/>
            <a:ext cx="177875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119ABC"/>
                </a:solidFill>
                <a:effectLst/>
                <a:uLnTx/>
                <a:uFillTx/>
                <a:latin typeface="PingFangSC"/>
                <a:ea typeface="微软雅黑"/>
                <a:cs typeface="+mn-cs"/>
              </a:rPr>
              <a:t>“Fake” fans?</a:t>
            </a:r>
            <a:endParaRPr kumimoji="0" lang="zh-CN" altLang="en-US" sz="2400" b="1" i="0" u="none" strike="noStrike" kern="1200" cap="none" spc="0" normalizeH="0" baseline="0" noProof="0" dirty="0">
              <a:ln>
                <a:noFill/>
              </a:ln>
              <a:solidFill>
                <a:srgbClr val="119ABC"/>
              </a:solidFill>
              <a:effectLst/>
              <a:uLnTx/>
              <a:uFillTx/>
              <a:latin typeface="Arial" panose="020F0502020204030204"/>
              <a:ea typeface="微软雅黑"/>
              <a:cs typeface="+mn-cs"/>
            </a:endParaRPr>
          </a:p>
        </p:txBody>
      </p:sp>
      <p:sp>
        <p:nvSpPr>
          <p:cNvPr id="66" name="矩形 65">
            <a:extLst>
              <a:ext uri="{FF2B5EF4-FFF2-40B4-BE49-F238E27FC236}">
                <a16:creationId xmlns:a16="http://schemas.microsoft.com/office/drawing/2014/main" id="{F4CF5F4F-7A9D-4F14-B375-BB0A105C08E7}"/>
              </a:ext>
            </a:extLst>
          </p:cNvPr>
          <p:cNvSpPr/>
          <p:nvPr/>
        </p:nvSpPr>
        <p:spPr>
          <a:xfrm>
            <a:off x="5843298" y="4803627"/>
            <a:ext cx="3481183" cy="1323439"/>
          </a:xfrm>
          <a:prstGeom prst="rect">
            <a:avLst/>
          </a:prstGeom>
        </p:spPr>
        <p:txBody>
          <a:bodyPr wrap="square">
            <a:spAutoFit/>
          </a:bodyPr>
          <a:lstStyle/>
          <a:p>
            <a:pPr marL="676272" lvl="1" indent="-333374">
              <a:spcBef>
                <a:spcPts val="0"/>
              </a:spcBef>
            </a:pPr>
            <a:r>
              <a:rPr lang="en-US" altLang="zh-CN" sz="1600" dirty="0">
                <a:solidFill>
                  <a:srgbClr val="5D6D7A"/>
                </a:solidFill>
                <a:latin typeface="PingFangSC"/>
                <a:ea typeface="微软雅黑"/>
              </a:rPr>
              <a:t>       Hard to know the number of the artist’s real fans and evaluate the value brought by fan’s active behaviors from social media.</a:t>
            </a:r>
          </a:p>
        </p:txBody>
      </p:sp>
      <p:pic>
        <p:nvPicPr>
          <p:cNvPr id="5" name="图片 4">
            <a:extLst>
              <a:ext uri="{FF2B5EF4-FFF2-40B4-BE49-F238E27FC236}">
                <a16:creationId xmlns:a16="http://schemas.microsoft.com/office/drawing/2014/main" id="{9E2CFF74-070B-4B3F-B598-E8E3E2C8EBA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123223" y="3363111"/>
            <a:ext cx="952500" cy="952500"/>
          </a:xfrm>
          <a:prstGeom prst="rect">
            <a:avLst/>
          </a:prstGeom>
        </p:spPr>
      </p:pic>
      <p:pic>
        <p:nvPicPr>
          <p:cNvPr id="10" name="图片 9">
            <a:extLst>
              <a:ext uri="{FF2B5EF4-FFF2-40B4-BE49-F238E27FC236}">
                <a16:creationId xmlns:a16="http://schemas.microsoft.com/office/drawing/2014/main" id="{112C3574-0F49-4E56-8135-BC59B3AA9F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160" y="3363111"/>
            <a:ext cx="952500" cy="952500"/>
          </a:xfrm>
          <a:prstGeom prst="rect">
            <a:avLst/>
          </a:prstGeom>
        </p:spPr>
      </p:pic>
      <p:pic>
        <p:nvPicPr>
          <p:cNvPr id="14" name="图片 13">
            <a:extLst>
              <a:ext uri="{FF2B5EF4-FFF2-40B4-BE49-F238E27FC236}">
                <a16:creationId xmlns:a16="http://schemas.microsoft.com/office/drawing/2014/main" id="{64A8769D-D927-4139-BB49-046CE9E49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047" y="3391459"/>
            <a:ext cx="952500" cy="952500"/>
          </a:xfrm>
          <a:prstGeom prst="rect">
            <a:avLst/>
          </a:prstGeom>
        </p:spPr>
      </p:pic>
      <p:sp>
        <p:nvSpPr>
          <p:cNvPr id="15" name="矩形 14">
            <a:extLst>
              <a:ext uri="{FF2B5EF4-FFF2-40B4-BE49-F238E27FC236}">
                <a16:creationId xmlns:a16="http://schemas.microsoft.com/office/drawing/2014/main" id="{BC066915-578E-45AD-9081-148C536E05AC}"/>
              </a:ext>
            </a:extLst>
          </p:cNvPr>
          <p:cNvSpPr/>
          <p:nvPr/>
        </p:nvSpPr>
        <p:spPr>
          <a:xfrm>
            <a:off x="10191863" y="4336218"/>
            <a:ext cx="869149" cy="461665"/>
          </a:xfrm>
          <a:prstGeom prst="rect">
            <a:avLst/>
          </a:prstGeom>
        </p:spPr>
        <p:txBody>
          <a:bodyPr wrap="square">
            <a:spAutoFit/>
          </a:bodyPr>
          <a:lstStyle/>
          <a:p>
            <a:pPr lvl="0">
              <a:defRPr/>
            </a:pPr>
            <a:r>
              <a:rPr lang="en-US" altLang="zh-CN" sz="2400" b="1" dirty="0">
                <a:solidFill>
                  <a:srgbClr val="119ABC"/>
                </a:solidFill>
              </a:rPr>
              <a:t>Cost</a:t>
            </a:r>
            <a:endParaRPr kumimoji="0" lang="zh-CN" altLang="en-US" sz="2400" b="1" i="0" u="none" strike="noStrike" kern="1200" cap="none" spc="0" normalizeH="0" baseline="0" noProof="0" dirty="0">
              <a:ln>
                <a:noFill/>
              </a:ln>
              <a:solidFill>
                <a:srgbClr val="119ABC"/>
              </a:solidFill>
              <a:effectLst/>
              <a:uLnTx/>
              <a:uFillTx/>
              <a:latin typeface="Arial" panose="020F0502020204030204"/>
              <a:ea typeface="微软雅黑"/>
              <a:cs typeface="+mn-cs"/>
            </a:endParaRPr>
          </a:p>
        </p:txBody>
      </p:sp>
      <p:sp>
        <p:nvSpPr>
          <p:cNvPr id="16" name="矩形 15">
            <a:extLst>
              <a:ext uri="{FF2B5EF4-FFF2-40B4-BE49-F238E27FC236}">
                <a16:creationId xmlns:a16="http://schemas.microsoft.com/office/drawing/2014/main" id="{ACB4EE44-4667-48A9-AC26-E533EEDD44A0}"/>
              </a:ext>
            </a:extLst>
          </p:cNvPr>
          <p:cNvSpPr/>
          <p:nvPr/>
        </p:nvSpPr>
        <p:spPr>
          <a:xfrm>
            <a:off x="9012400" y="4336218"/>
            <a:ext cx="2980186" cy="2308324"/>
          </a:xfrm>
          <a:prstGeom prst="rect">
            <a:avLst/>
          </a:prstGeom>
        </p:spPr>
        <p:txBody>
          <a:bodyPr wrap="square">
            <a:spAutoFit/>
          </a:bodyPr>
          <a:lstStyle/>
          <a:p>
            <a:pPr marL="676272" lvl="1" indent="-333374"/>
            <a:endParaRPr lang="en-US" altLang="zh-CN" sz="1600" dirty="0">
              <a:solidFill>
                <a:srgbClr val="5D6D7A"/>
              </a:solidFill>
              <a:latin typeface="PingFangSC"/>
              <a:ea typeface="微软雅黑"/>
            </a:endParaRPr>
          </a:p>
          <a:p>
            <a:pPr marL="676272" lvl="1" indent="-333374"/>
            <a:endParaRPr lang="en-US" altLang="zh-CN" sz="1600" dirty="0">
              <a:solidFill>
                <a:srgbClr val="5D6D7A"/>
              </a:solidFill>
              <a:latin typeface="PingFangSC"/>
              <a:ea typeface="微软雅黑"/>
            </a:endParaRPr>
          </a:p>
          <a:p>
            <a:pPr marL="676272" lvl="1" indent="-333374"/>
            <a:r>
              <a:rPr lang="en-US" altLang="zh-CN" sz="1600" dirty="0">
                <a:solidFill>
                  <a:srgbClr val="5D6D7A"/>
                </a:solidFill>
                <a:latin typeface="PingFangSC"/>
                <a:ea typeface="微软雅黑"/>
              </a:rPr>
              <a:t>The endorsement fees of</a:t>
            </a:r>
          </a:p>
          <a:p>
            <a:pPr marL="676272" lvl="1" indent="-333374"/>
            <a:r>
              <a:rPr lang="en-US" altLang="zh-CN" sz="1600" dirty="0">
                <a:solidFill>
                  <a:srgbClr val="5D6D7A"/>
                </a:solidFill>
                <a:latin typeface="PingFangSC"/>
                <a:ea typeface="微软雅黑"/>
              </a:rPr>
              <a:t>artists in different levels vary </a:t>
            </a:r>
          </a:p>
          <a:p>
            <a:pPr marL="676272" lvl="1" indent="-333374"/>
            <a:r>
              <a:rPr lang="en-US" altLang="zh-CN" sz="1600" dirty="0">
                <a:solidFill>
                  <a:srgbClr val="5D6D7A"/>
                </a:solidFill>
                <a:latin typeface="PingFangSC"/>
                <a:ea typeface="微软雅黑"/>
              </a:rPr>
              <a:t>greatly.</a:t>
            </a:r>
          </a:p>
          <a:p>
            <a:pPr marL="676272" lvl="1" indent="-333374"/>
            <a:r>
              <a:rPr lang="en-US" altLang="zh-CN" sz="1600" dirty="0">
                <a:solidFill>
                  <a:srgbClr val="5D6D7A"/>
                </a:solidFill>
                <a:latin typeface="PingFangSC"/>
                <a:ea typeface="微软雅黑"/>
              </a:rPr>
              <a:t>Some may even up to tens of</a:t>
            </a:r>
          </a:p>
          <a:p>
            <a:pPr marL="676272" lvl="1" indent="-333374"/>
            <a:r>
              <a:rPr lang="en-US" altLang="zh-CN" sz="1600" dirty="0">
                <a:solidFill>
                  <a:srgbClr val="5D6D7A"/>
                </a:solidFill>
                <a:latin typeface="PingFangSC"/>
                <a:ea typeface="微软雅黑"/>
              </a:rPr>
              <a:t>millions.</a:t>
            </a:r>
          </a:p>
          <a:p>
            <a:pPr marL="676272" lvl="1" indent="-333374"/>
            <a:endParaRPr lang="en-US" altLang="zh-CN" sz="1600" dirty="0"/>
          </a:p>
          <a:p>
            <a:pPr marL="676272" lvl="1" indent="-333374">
              <a:spcBef>
                <a:spcPts val="0"/>
              </a:spcBef>
            </a:pPr>
            <a:endParaRPr lang="en-US" altLang="zh-CN" sz="1600" dirty="0">
              <a:solidFill>
                <a:srgbClr val="5D6D7A"/>
              </a:solidFill>
              <a:latin typeface="PingFangSC"/>
              <a:ea typeface="微软雅黑"/>
            </a:endParaRPr>
          </a:p>
        </p:txBody>
      </p:sp>
      <p:pic>
        <p:nvPicPr>
          <p:cNvPr id="17" name="图片 16">
            <a:extLst>
              <a:ext uri="{FF2B5EF4-FFF2-40B4-BE49-F238E27FC236}">
                <a16:creationId xmlns:a16="http://schemas.microsoft.com/office/drawing/2014/main" id="{92A0824A-3835-420E-8FF1-181FA620AC0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108512" y="3391459"/>
            <a:ext cx="952500" cy="952500"/>
          </a:xfrm>
          <a:prstGeom prst="rect">
            <a:avLst/>
          </a:prstGeom>
        </p:spPr>
      </p:pic>
      <p:pic>
        <p:nvPicPr>
          <p:cNvPr id="2" name="图片 1">
            <a:extLst>
              <a:ext uri="{FF2B5EF4-FFF2-40B4-BE49-F238E27FC236}">
                <a16:creationId xmlns:a16="http://schemas.microsoft.com/office/drawing/2014/main" id="{29D34CA8-0664-43F3-B13A-29EA4773A9D3}"/>
              </a:ext>
            </a:extLst>
          </p:cNvPr>
          <p:cNvPicPr>
            <a:picLocks noChangeAspect="1"/>
          </p:cNvPicPr>
          <p:nvPr/>
        </p:nvPicPr>
        <p:blipFill>
          <a:blip r:embed="rId8"/>
          <a:stretch>
            <a:fillRect/>
          </a:stretch>
        </p:blipFill>
        <p:spPr>
          <a:xfrm>
            <a:off x="313598" y="6355308"/>
            <a:ext cx="1619250" cy="295275"/>
          </a:xfrm>
          <a:prstGeom prst="rect">
            <a:avLst/>
          </a:prstGeom>
        </p:spPr>
      </p:pic>
      <p:pic>
        <p:nvPicPr>
          <p:cNvPr id="4" name="图片 3">
            <a:extLst>
              <a:ext uri="{FF2B5EF4-FFF2-40B4-BE49-F238E27FC236}">
                <a16:creationId xmlns:a16="http://schemas.microsoft.com/office/drawing/2014/main" id="{BEDA3AEE-6697-4ED0-AD0A-733E6E13C18D}"/>
              </a:ext>
            </a:extLst>
          </p:cNvPr>
          <p:cNvPicPr>
            <a:picLocks noChangeAspect="1"/>
          </p:cNvPicPr>
          <p:nvPr/>
        </p:nvPicPr>
        <p:blipFill>
          <a:blip r:embed="rId8"/>
          <a:stretch>
            <a:fillRect/>
          </a:stretch>
        </p:blipFill>
        <p:spPr>
          <a:xfrm>
            <a:off x="5277216" y="6378119"/>
            <a:ext cx="1619250" cy="295275"/>
          </a:xfrm>
          <a:prstGeom prst="rect">
            <a:avLst/>
          </a:prstGeom>
        </p:spPr>
      </p:pic>
      <p:sp>
        <p:nvSpPr>
          <p:cNvPr id="19" name="Shape 1875">
            <a:extLst>
              <a:ext uri="{FF2B5EF4-FFF2-40B4-BE49-F238E27FC236}">
                <a16:creationId xmlns:a16="http://schemas.microsoft.com/office/drawing/2014/main" id="{C77A8A77-D0BA-40C5-9EFD-4B70E89F00F1}"/>
              </a:ext>
            </a:extLst>
          </p:cNvPr>
          <p:cNvSpPr/>
          <p:nvPr/>
        </p:nvSpPr>
        <p:spPr>
          <a:xfrm>
            <a:off x="10240834"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22" name="Shape 1876">
            <a:extLst>
              <a:ext uri="{FF2B5EF4-FFF2-40B4-BE49-F238E27FC236}">
                <a16:creationId xmlns:a16="http://schemas.microsoft.com/office/drawing/2014/main" id="{B602C531-FD70-4E19-8BAC-4077434A47CF}"/>
              </a:ext>
            </a:extLst>
          </p:cNvPr>
          <p:cNvSpPr/>
          <p:nvPr/>
        </p:nvSpPr>
        <p:spPr>
          <a:xfrm>
            <a:off x="10859399"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23" name="文本框 22">
            <a:extLst>
              <a:ext uri="{FF2B5EF4-FFF2-40B4-BE49-F238E27FC236}">
                <a16:creationId xmlns:a16="http://schemas.microsoft.com/office/drawing/2014/main" id="{39C3D0EA-F94D-4BFF-8287-FC7599ADC4E3}"/>
              </a:ext>
            </a:extLst>
          </p:cNvPr>
          <p:cNvSpPr txBox="1"/>
          <p:nvPr/>
        </p:nvSpPr>
        <p:spPr>
          <a:xfrm>
            <a:off x="10973699" y="6324027"/>
            <a:ext cx="3899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Calibri" panose="020F0502020204030204"/>
                <a:ea typeface="宋体" panose="02010600030101010101" pitchFamily="2" charset="-122"/>
              </a:rPr>
              <a:t>2</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6" name="图片 5">
            <a:extLst>
              <a:ext uri="{FF2B5EF4-FFF2-40B4-BE49-F238E27FC236}">
                <a16:creationId xmlns:a16="http://schemas.microsoft.com/office/drawing/2014/main" id="{AA0C3AF6-4EEE-4EFC-935D-A343560C8A9A}"/>
              </a:ext>
            </a:extLst>
          </p:cNvPr>
          <p:cNvPicPr>
            <a:picLocks noChangeAspect="1"/>
          </p:cNvPicPr>
          <p:nvPr/>
        </p:nvPicPr>
        <p:blipFill>
          <a:blip r:embed="rId9"/>
          <a:stretch>
            <a:fillRect/>
          </a:stretch>
        </p:blipFill>
        <p:spPr>
          <a:xfrm>
            <a:off x="68513" y="1781688"/>
            <a:ext cx="1143000" cy="1533525"/>
          </a:xfrm>
          <a:prstGeom prst="rect">
            <a:avLst/>
          </a:prstGeom>
        </p:spPr>
      </p:pic>
      <p:sp>
        <p:nvSpPr>
          <p:cNvPr id="24" name="Shape 54">
            <a:extLst>
              <a:ext uri="{FF2B5EF4-FFF2-40B4-BE49-F238E27FC236}">
                <a16:creationId xmlns:a16="http://schemas.microsoft.com/office/drawing/2014/main" id="{6B42D4D1-608D-4F13-9D0B-2891656EB523}"/>
              </a:ext>
            </a:extLst>
          </p:cNvPr>
          <p:cNvSpPr txBox="1">
            <a:spLocks/>
          </p:cNvSpPr>
          <p:nvPr/>
        </p:nvSpPr>
        <p:spPr>
          <a:xfrm>
            <a:off x="1190181" y="1129281"/>
            <a:ext cx="9870831"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sz="1800">
                <a:solidFill>
                  <a:srgbClr val="000000"/>
                </a:solidFill>
              </a:defRPr>
            </a:pPr>
            <a:r>
              <a:rPr lang="en-US" altLang="zh-CN" sz="3200" b="1" dirty="0">
                <a:solidFill>
                  <a:prstClr val="white"/>
                </a:solidFill>
                <a:latin typeface="微软雅黑" panose="020B0503020204020204" pitchFamily="34" charset="-122"/>
                <a:ea typeface="微软雅黑"/>
              </a:rPr>
              <a:t>Which celebrities I should choose?</a:t>
            </a:r>
          </a:p>
          <a:p>
            <a:pPr marL="0" marR="0" lvl="0" indent="0" algn="ctr" defTabSz="914400" rtl="0" eaLnBrk="1" fontAlgn="auto" latinLnBrk="0" hangingPunct="1">
              <a:lnSpc>
                <a:spcPct val="100000"/>
              </a:lnSpc>
              <a:spcBef>
                <a:spcPct val="0"/>
              </a:spcBef>
              <a:spcAft>
                <a:spcPts val="0"/>
              </a:spcAft>
              <a:buClrTx/>
              <a:buSzTx/>
              <a:buFontTx/>
              <a:buNone/>
              <a:tabLst/>
              <a:defRPr sz="1800">
                <a:solidFill>
                  <a:srgbClr val="000000"/>
                </a:solidFill>
              </a:defRPr>
            </a:pPr>
            <a:endParaRPr lang="en-US" altLang="zh-CN" sz="3200" b="1" dirty="0">
              <a:solidFill>
                <a:prstClr val="white"/>
              </a:solidFill>
              <a:latin typeface="微软雅黑" panose="020B0503020204020204" pitchFamily="34" charset="-122"/>
              <a:ea typeface="微软雅黑"/>
            </a:endParaRPr>
          </a:p>
          <a:p>
            <a:pPr marL="0" marR="0" lvl="0" indent="0" algn="ctr" defTabSz="914400" rtl="0" eaLnBrk="1" fontAlgn="auto" latinLnBrk="0" hangingPunct="1">
              <a:lnSpc>
                <a:spcPct val="100000"/>
              </a:lnSpc>
              <a:spcBef>
                <a:spcPct val="0"/>
              </a:spcBef>
              <a:spcAft>
                <a:spcPts val="0"/>
              </a:spcAft>
              <a:buClrTx/>
              <a:buSzTx/>
              <a:buFontTx/>
              <a:buNone/>
              <a:tabLst/>
              <a:defRPr sz="1800">
                <a:solidFill>
                  <a:srgbClr val="000000"/>
                </a:solidFill>
              </a:defRPr>
            </a:pPr>
            <a:r>
              <a:rPr lang="en-US" altLang="zh-CN" sz="3200" b="1" dirty="0">
                <a:solidFill>
                  <a:prstClr val="white"/>
                </a:solidFill>
                <a:latin typeface="微软雅黑" panose="020B0503020204020204" pitchFamily="34" charset="-122"/>
                <a:ea typeface="微软雅黑"/>
              </a:rPr>
              <a:t>Is he really suitable to endorse our products?</a:t>
            </a:r>
            <a:endParaRPr lang="zh-CN" altLang="en-US" sz="3200" b="1" dirty="0">
              <a:solidFill>
                <a:prstClr val="white"/>
              </a:solidFill>
              <a:latin typeface="微软雅黑" panose="020B0503020204020204" pitchFamily="34" charset="-122"/>
              <a:ea typeface="微软雅黑"/>
            </a:endParaRPr>
          </a:p>
        </p:txBody>
      </p:sp>
    </p:spTree>
    <p:extLst>
      <p:ext uri="{BB962C8B-B14F-4D97-AF65-F5344CB8AC3E}">
        <p14:creationId xmlns:p14="http://schemas.microsoft.com/office/powerpoint/2010/main" val="1920895110"/>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Scale>
                                      <p:cBhvr>
                                        <p:cTn id="13"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0"/>
                                        </p:tgtEl>
                                        <p:attrNameLst>
                                          <p:attrName>ppt_x</p:attrName>
                                          <p:attrName>ppt_y</p:attrName>
                                        </p:attrNameLst>
                                      </p:cBhvr>
                                    </p:animMotion>
                                    <p:animEffect transition="in" filter="fade">
                                      <p:cBhvr>
                                        <p:cTn id="15" dur="1000"/>
                                        <p:tgtEl>
                                          <p:spTgt spid="10"/>
                                        </p:tgtEl>
                                      </p:cBhvr>
                                    </p:animEffect>
                                  </p:childTnLst>
                                </p:cTn>
                              </p:par>
                            </p:childTnLst>
                          </p:cTn>
                        </p:par>
                        <p:par>
                          <p:cTn id="16" fill="hold">
                            <p:stCondLst>
                              <p:cond delay="2000"/>
                            </p:stCondLst>
                            <p:childTnLst>
                              <p:par>
                                <p:cTn id="17" presetID="5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Scale>
                                      <p:cBhvr>
                                        <p:cTn id="19"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4"/>
                                        </p:tgtEl>
                                        <p:attrNameLst>
                                          <p:attrName>ppt_x</p:attrName>
                                          <p:attrName>ppt_y</p:attrName>
                                        </p:attrNameLst>
                                      </p:cBhvr>
                                    </p:animMotion>
                                    <p:animEffect transition="in" filter="fade">
                                      <p:cBhvr>
                                        <p:cTn id="21" dur="1000"/>
                                        <p:tgtEl>
                                          <p:spTgt spid="14"/>
                                        </p:tgtEl>
                                      </p:cBhvr>
                                    </p:animEffect>
                                  </p:childTnLst>
                                </p:cTn>
                              </p:par>
                            </p:childTnLst>
                          </p:cTn>
                        </p:par>
                        <p:par>
                          <p:cTn id="22" fill="hold">
                            <p:stCondLst>
                              <p:cond delay="3000"/>
                            </p:stCondLst>
                            <p:childTnLst>
                              <p:par>
                                <p:cTn id="23" presetID="14" presetClass="entr" presetSubtype="1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par>
                          <p:cTn id="26" fill="hold">
                            <p:stCondLst>
                              <p:cond delay="3500"/>
                            </p:stCondLst>
                            <p:childTnLst>
                              <p:par>
                                <p:cTn id="27" presetID="14" presetClass="entr" presetSubtype="1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childTnLst>
                          </p:cTn>
                        </p:par>
                        <p:par>
                          <p:cTn id="30" fill="hold">
                            <p:stCondLst>
                              <p:cond delay="4000"/>
                            </p:stCondLst>
                            <p:childTnLst>
                              <p:par>
                                <p:cTn id="31" presetID="14" presetClass="entr" presetSubtype="10"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randombar(horizontal)">
                                      <p:cBhvr>
                                        <p:cTn id="33" dur="500"/>
                                        <p:tgtEl>
                                          <p:spTgt spid="58"/>
                                        </p:tgtEl>
                                      </p:cBhvr>
                                    </p:animEffect>
                                  </p:childTnLst>
                                </p:cTn>
                              </p:par>
                            </p:childTnLst>
                          </p:cTn>
                        </p:par>
                        <p:par>
                          <p:cTn id="34" fill="hold">
                            <p:stCondLst>
                              <p:cond delay="4500"/>
                            </p:stCondLst>
                            <p:childTnLst>
                              <p:par>
                                <p:cTn id="35" presetID="14" presetClass="entr" presetSubtype="1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randombar(horizontal)">
                                      <p:cBhvr>
                                        <p:cTn id="37" dur="500"/>
                                        <p:tgtEl>
                                          <p:spTgt spid="60"/>
                                        </p:tgtEl>
                                      </p:cBhvr>
                                    </p:animEffect>
                                  </p:childTnLst>
                                </p:cTn>
                              </p:par>
                            </p:childTnLst>
                          </p:cTn>
                        </p:par>
                        <p:par>
                          <p:cTn id="38" fill="hold">
                            <p:stCondLst>
                              <p:cond delay="5000"/>
                            </p:stCondLst>
                            <p:childTnLst>
                              <p:par>
                                <p:cTn id="39" presetID="14" presetClass="entr" presetSubtype="10"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randombar(horizontal)">
                                      <p:cBhvr>
                                        <p:cTn id="41" dur="500"/>
                                        <p:tgtEl>
                                          <p:spTgt spid="64"/>
                                        </p:tgtEl>
                                      </p:cBhvr>
                                    </p:animEffect>
                                  </p:childTnLst>
                                </p:cTn>
                              </p:par>
                            </p:childTnLst>
                          </p:cTn>
                        </p:par>
                        <p:par>
                          <p:cTn id="42" fill="hold">
                            <p:stCondLst>
                              <p:cond delay="5500"/>
                            </p:stCondLst>
                            <p:childTnLst>
                              <p:par>
                                <p:cTn id="43" presetID="14" presetClass="entr" presetSubtype="10"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randombar(horizontal)">
                                      <p:cBhvr>
                                        <p:cTn id="45" dur="500"/>
                                        <p:tgtEl>
                                          <p:spTgt spid="66"/>
                                        </p:tgtEl>
                                      </p:cBhvr>
                                    </p:animEffect>
                                  </p:childTnLst>
                                </p:cTn>
                              </p:par>
                            </p:childTnLst>
                          </p:cTn>
                        </p:par>
                        <p:par>
                          <p:cTn id="46" fill="hold">
                            <p:stCondLst>
                              <p:cond delay="6000"/>
                            </p:stCondLst>
                            <p:childTnLst>
                              <p:par>
                                <p:cTn id="47" presetID="52"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Scale>
                                      <p:cBhvr>
                                        <p:cTn id="49"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17"/>
                                        </p:tgtEl>
                                        <p:attrNameLst>
                                          <p:attrName>ppt_x</p:attrName>
                                          <p:attrName>ppt_y</p:attrName>
                                        </p:attrNameLst>
                                      </p:cBhvr>
                                    </p:animMotion>
                                    <p:animEffect transition="in" filter="fade">
                                      <p:cBhvr>
                                        <p:cTn id="51" dur="1000"/>
                                        <p:tgtEl>
                                          <p:spTgt spid="17"/>
                                        </p:tgtEl>
                                      </p:cBhvr>
                                    </p:animEffect>
                                  </p:childTnLst>
                                </p:cTn>
                              </p:par>
                            </p:childTnLst>
                          </p:cTn>
                        </p:par>
                        <p:par>
                          <p:cTn id="52" fill="hold">
                            <p:stCondLst>
                              <p:cond delay="7000"/>
                            </p:stCondLst>
                            <p:childTnLst>
                              <p:par>
                                <p:cTn id="53" presetID="14" presetClass="entr" presetSubtype="1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randombar(horizontal)">
                                      <p:cBhvr>
                                        <p:cTn id="55" dur="500"/>
                                        <p:tgtEl>
                                          <p:spTgt spid="15"/>
                                        </p:tgtEl>
                                      </p:cBhvr>
                                    </p:animEffect>
                                  </p:childTnLst>
                                </p:cTn>
                              </p:par>
                            </p:childTnLst>
                          </p:cTn>
                        </p:par>
                        <p:par>
                          <p:cTn id="56" fill="hold">
                            <p:stCondLst>
                              <p:cond delay="7500"/>
                            </p:stCondLst>
                            <p:childTnLst>
                              <p:par>
                                <p:cTn id="57" presetID="14" presetClass="entr" presetSubtype="1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randombar(horizontal)">
                                      <p:cBhvr>
                                        <p:cTn id="59" dur="500"/>
                                        <p:tgtEl>
                                          <p:spTgt spid="16"/>
                                        </p:tgtEl>
                                      </p:cBhvr>
                                    </p:animEffect>
                                  </p:childTnLst>
                                </p:cTn>
                              </p:par>
                              <p:par>
                                <p:cTn id="60" presetID="2" presetClass="entr" presetSubtype="4" decel="100000" fill="hold" grpId="0" nodeType="withEffect">
                                  <p:stCondLst>
                                    <p:cond delay="60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1400" fill="hold"/>
                                        <p:tgtEl>
                                          <p:spTgt spid="19"/>
                                        </p:tgtEl>
                                        <p:attrNameLst>
                                          <p:attrName>ppt_x</p:attrName>
                                        </p:attrNameLst>
                                      </p:cBhvr>
                                      <p:tavLst>
                                        <p:tav tm="0">
                                          <p:val>
                                            <p:strVal val="#ppt_x"/>
                                          </p:val>
                                        </p:tav>
                                        <p:tav tm="100000">
                                          <p:val>
                                            <p:strVal val="#ppt_x"/>
                                          </p:val>
                                        </p:tav>
                                      </p:tavLst>
                                    </p:anim>
                                    <p:anim calcmode="lin" valueType="num">
                                      <p:cBhvr additive="base">
                                        <p:cTn id="63" dur="1400" fill="hold"/>
                                        <p:tgtEl>
                                          <p:spTgt spid="19"/>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80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1400" fill="hold"/>
                                        <p:tgtEl>
                                          <p:spTgt spid="22"/>
                                        </p:tgtEl>
                                        <p:attrNameLst>
                                          <p:attrName>ppt_x</p:attrName>
                                        </p:attrNameLst>
                                      </p:cBhvr>
                                      <p:tavLst>
                                        <p:tav tm="0">
                                          <p:val>
                                            <p:strVal val="#ppt_x"/>
                                          </p:val>
                                        </p:tav>
                                        <p:tav tm="100000">
                                          <p:val>
                                            <p:strVal val="#ppt_x"/>
                                          </p:val>
                                        </p:tav>
                                      </p:tavLst>
                                    </p:anim>
                                    <p:anim calcmode="lin" valueType="num">
                                      <p:cBhvr additive="base">
                                        <p:cTn id="67" dur="1400" fill="hold"/>
                                        <p:tgtEl>
                                          <p:spTgt spid="22"/>
                                        </p:tgtEl>
                                        <p:attrNameLst>
                                          <p:attrName>ppt_y</p:attrName>
                                        </p:attrNameLst>
                                      </p:cBhvr>
                                      <p:tavLst>
                                        <p:tav tm="0">
                                          <p:val>
                                            <p:strVal val="1+#ppt_h/2"/>
                                          </p:val>
                                        </p:tav>
                                        <p:tav tm="100000">
                                          <p:val>
                                            <p:strVal val="#ppt_y"/>
                                          </p:val>
                                        </p:tav>
                                      </p:tavLst>
                                    </p:anim>
                                  </p:childTnLst>
                                </p:cTn>
                              </p:par>
                              <p:par>
                                <p:cTn id="68" presetID="14" presetClass="entr" presetSubtype="10" fill="hold" grpId="0" nodeType="withEffect">
                                  <p:stCondLst>
                                    <p:cond delay="800"/>
                                  </p:stCondLst>
                                  <p:childTnLst>
                                    <p:set>
                                      <p:cBhvr>
                                        <p:cTn id="69" dur="1" fill="hold">
                                          <p:stCondLst>
                                            <p:cond delay="0"/>
                                          </p:stCondLst>
                                        </p:cTn>
                                        <p:tgtEl>
                                          <p:spTgt spid="23"/>
                                        </p:tgtEl>
                                        <p:attrNameLst>
                                          <p:attrName>style.visibility</p:attrName>
                                        </p:attrNameLst>
                                      </p:cBhvr>
                                      <p:to>
                                        <p:strVal val="visible"/>
                                      </p:to>
                                    </p:set>
                                    <p:animEffect transition="in" filter="randombar(horizontal)">
                                      <p:cBhvr>
                                        <p:cTn id="7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58" grpId="0"/>
      <p:bldP spid="60" grpId="0"/>
      <p:bldP spid="64" grpId="0"/>
      <p:bldP spid="66" grpId="0"/>
      <p:bldP spid="15" grpId="0"/>
      <p:bldP spid="16" grpId="0"/>
      <p:bldP spid="19" grpId="0" animBg="1"/>
      <p:bldP spid="22"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a:off x="3880196" y="0"/>
            <a:ext cx="13052533" cy="6858000"/>
          </a:xfrm>
          <a:custGeom>
            <a:avLst/>
            <a:gdLst>
              <a:gd name="connsiteX0" fmla="*/ 6901685 w 13052533"/>
              <a:gd name="connsiteY0" fmla="*/ 0 h 6858000"/>
              <a:gd name="connsiteX1" fmla="*/ 13052533 w 13052533"/>
              <a:gd name="connsiteY1" fmla="*/ 0 h 6858000"/>
              <a:gd name="connsiteX2" fmla="*/ 6150849 w 13052533"/>
              <a:gd name="connsiteY2" fmla="*/ 6858000 h 6858000"/>
              <a:gd name="connsiteX3" fmla="*/ 0 w 130525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3052533" h="6858000">
                <a:moveTo>
                  <a:pt x="6901685" y="0"/>
                </a:moveTo>
                <a:lnTo>
                  <a:pt x="13052533" y="0"/>
                </a:lnTo>
                <a:lnTo>
                  <a:pt x="6150849" y="6858000"/>
                </a:lnTo>
                <a:lnTo>
                  <a:pt x="0" y="6858000"/>
                </a:lnTo>
                <a:close/>
              </a:path>
            </a:pathLst>
          </a:custGeom>
          <a:blipFill>
            <a:blip r:embed="rId3"/>
            <a:srcRect/>
            <a:stretch>
              <a:fillRect r="-274" b="-1889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23" name="Shape 1877">
            <a:extLst>
              <a:ext uri="{FF2B5EF4-FFF2-40B4-BE49-F238E27FC236}">
                <a16:creationId xmlns:a16="http://schemas.microsoft.com/office/drawing/2014/main" id="{00C9CD3A-7FE9-4520-94F6-B2B8EB25989B}"/>
              </a:ext>
            </a:extLst>
          </p:cNvPr>
          <p:cNvSpPr/>
          <p:nvPr/>
        </p:nvSpPr>
        <p:spPr>
          <a:xfrm>
            <a:off x="5789387" y="0"/>
            <a:ext cx="618565" cy="184606"/>
          </a:xfrm>
          <a:prstGeom prst="rect">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endParaRPr sz="3600">
              <a:solidFill>
                <a:prstClr val="white"/>
              </a:solidFill>
              <a:latin typeface="Gesta Md"/>
              <a:ea typeface="微软雅黑"/>
              <a:sym typeface="Titillium Web"/>
            </a:endParaRPr>
          </a:p>
        </p:txBody>
      </p:sp>
      <p:sp>
        <p:nvSpPr>
          <p:cNvPr id="24" name="Shape 54">
            <a:extLst>
              <a:ext uri="{FF2B5EF4-FFF2-40B4-BE49-F238E27FC236}">
                <a16:creationId xmlns:a16="http://schemas.microsoft.com/office/drawing/2014/main" id="{286EE508-B72B-4FCC-87B1-5E899CB2CCEB}"/>
              </a:ext>
            </a:extLst>
          </p:cNvPr>
          <p:cNvSpPr txBox="1">
            <a:spLocks/>
          </p:cNvSpPr>
          <p:nvPr/>
        </p:nvSpPr>
        <p:spPr>
          <a:xfrm>
            <a:off x="2954031" y="355312"/>
            <a:ext cx="6283938" cy="4915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3200" b="1" dirty="0">
                <a:solidFill>
                  <a:srgbClr val="119ABC"/>
                </a:solidFill>
                <a:latin typeface="微软雅黑" panose="020B0503020204020204" pitchFamily="34" charset="-122"/>
                <a:ea typeface="微软雅黑"/>
              </a:rPr>
              <a:t>Current solution for this pain</a:t>
            </a:r>
          </a:p>
          <a:p>
            <a:pPr>
              <a:defRPr sz="1800">
                <a:solidFill>
                  <a:srgbClr val="000000"/>
                </a:solidFill>
              </a:defRPr>
            </a:pPr>
            <a:endParaRPr lang="zh-CN" altLang="en-US" sz="3200" b="1" dirty="0">
              <a:solidFill>
                <a:srgbClr val="119ABC"/>
              </a:solidFill>
              <a:latin typeface="微软雅黑" panose="020B0503020204020204" pitchFamily="34" charset="-122"/>
              <a:ea typeface="微软雅黑"/>
            </a:endParaRPr>
          </a:p>
        </p:txBody>
      </p:sp>
      <p:sp>
        <p:nvSpPr>
          <p:cNvPr id="29" name="Rectangle: Rounded Corners 164">
            <a:extLst>
              <a:ext uri="{FF2B5EF4-FFF2-40B4-BE49-F238E27FC236}">
                <a16:creationId xmlns:a16="http://schemas.microsoft.com/office/drawing/2014/main" id="{90DDCFB9-97B7-4149-B255-CBC134A2BF9E}"/>
              </a:ext>
            </a:extLst>
          </p:cNvPr>
          <p:cNvSpPr/>
          <p:nvPr/>
        </p:nvSpPr>
        <p:spPr>
          <a:xfrm>
            <a:off x="369366" y="1081099"/>
            <a:ext cx="6038586" cy="401375"/>
          </a:xfrm>
          <a:prstGeom prst="roundRect">
            <a:avLst>
              <a:gd name="adj" fmla="val 50000"/>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r>
              <a:rPr lang="en-US" altLang="zh-CN" sz="2800" dirty="0">
                <a:solidFill>
                  <a:prstClr val="white"/>
                </a:solidFill>
                <a:latin typeface="Gesta Md"/>
              </a:rPr>
              <a:t>Traditional Solution : Experience-based</a:t>
            </a:r>
            <a:endParaRPr lang="zh-CN" altLang="en-US" sz="2800" dirty="0">
              <a:solidFill>
                <a:prstClr val="white"/>
              </a:solidFill>
              <a:latin typeface="Gesta Md"/>
            </a:endParaRPr>
          </a:p>
        </p:txBody>
      </p:sp>
      <p:sp>
        <p:nvSpPr>
          <p:cNvPr id="30" name="TextBox 181">
            <a:extLst>
              <a:ext uri="{FF2B5EF4-FFF2-40B4-BE49-F238E27FC236}">
                <a16:creationId xmlns:a16="http://schemas.microsoft.com/office/drawing/2014/main" id="{70A40DF8-CD07-488C-AE7D-C6159B7A8FC2}"/>
              </a:ext>
            </a:extLst>
          </p:cNvPr>
          <p:cNvSpPr txBox="1">
            <a:spLocks/>
          </p:cNvSpPr>
          <p:nvPr/>
        </p:nvSpPr>
        <p:spPr>
          <a:xfrm>
            <a:off x="-256401" y="1751960"/>
            <a:ext cx="6742634" cy="1010366"/>
          </a:xfrm>
          <a:prstGeom prst="rect">
            <a:avLst/>
          </a:prstGeom>
          <a:ln w="12700">
            <a:miter lim="400000"/>
          </a:ln>
        </p:spPr>
        <p:txBody>
          <a:bodyPr wrap="square" lIns="25400" tIns="25400" rIns="25400" bIns="25400">
            <a:noAutofit/>
          </a:bodyPr>
          <a:lstStyle/>
          <a:p>
            <a:pPr marL="676272" lvl="1" indent="-333374">
              <a:spcBef>
                <a:spcPts val="0"/>
              </a:spcBef>
            </a:pPr>
            <a:r>
              <a:rPr lang="en-US" altLang="zh-CN" sz="1400" dirty="0"/>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The traditional method of finding brand celebrities is more subjective. According to its own positioning, the brand analyzes the artists in turn, and makes the decision subjectively based on the comparison of information such as the price/performance ratio, the degree of cooperation of the artists, and the number of fans.</a:t>
            </a:r>
          </a:p>
        </p:txBody>
      </p:sp>
      <p:sp>
        <p:nvSpPr>
          <p:cNvPr id="32" name="Rectangle: Rounded Corners 166">
            <a:extLst>
              <a:ext uri="{FF2B5EF4-FFF2-40B4-BE49-F238E27FC236}">
                <a16:creationId xmlns:a16="http://schemas.microsoft.com/office/drawing/2014/main" id="{1344C695-993D-47C7-BC1C-3355DEEE0804}"/>
              </a:ext>
            </a:extLst>
          </p:cNvPr>
          <p:cNvSpPr/>
          <p:nvPr/>
        </p:nvSpPr>
        <p:spPr>
          <a:xfrm>
            <a:off x="369366" y="5069750"/>
            <a:ext cx="4734809" cy="455312"/>
          </a:xfrm>
          <a:prstGeom prst="roundRect">
            <a:avLst>
              <a:gd name="adj" fmla="val 50000"/>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r>
              <a:rPr lang="en-US" altLang="zh-CN" sz="2800" dirty="0">
                <a:solidFill>
                  <a:prstClr val="white"/>
                </a:solidFill>
                <a:latin typeface="Gesta Md"/>
              </a:rPr>
              <a:t>Our Solution : Data Driven</a:t>
            </a:r>
            <a:endParaRPr lang="zh-CN" altLang="en-US" sz="2800" dirty="0">
              <a:solidFill>
                <a:prstClr val="white"/>
              </a:solidFill>
              <a:latin typeface="Gesta Md"/>
            </a:endParaRPr>
          </a:p>
        </p:txBody>
      </p:sp>
      <p:sp>
        <p:nvSpPr>
          <p:cNvPr id="33" name="Rectangle 176">
            <a:extLst>
              <a:ext uri="{FF2B5EF4-FFF2-40B4-BE49-F238E27FC236}">
                <a16:creationId xmlns:a16="http://schemas.microsoft.com/office/drawing/2014/main" id="{6B2CDE6E-63F8-4FF2-B914-91C620A0572B}"/>
              </a:ext>
            </a:extLst>
          </p:cNvPr>
          <p:cNvSpPr/>
          <p:nvPr/>
        </p:nvSpPr>
        <p:spPr>
          <a:xfrm>
            <a:off x="190953" y="5626194"/>
            <a:ext cx="4168848" cy="1422052"/>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25400" tIns="25400" rIns="25400" bIns="25400">
            <a:noAutofit/>
          </a:bodyPr>
          <a:lstStyle/>
          <a:p>
            <a:pPr marL="342898" lvl="1"/>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Using data to give</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ranking</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of</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celebrities</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in</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multiple</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dimensions,</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such</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as</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public</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popularity,</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business</a:t>
            </a:r>
            <a:r>
              <a:rPr lang="zh-CN" altLang="en-US"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value.</a:t>
            </a:r>
          </a:p>
        </p:txBody>
      </p:sp>
      <p:sp>
        <p:nvSpPr>
          <p:cNvPr id="2" name="Rectangle: Rounded Corners 164">
            <a:extLst>
              <a:ext uri="{FF2B5EF4-FFF2-40B4-BE49-F238E27FC236}">
                <a16:creationId xmlns:a16="http://schemas.microsoft.com/office/drawing/2014/main" id="{6FDFD1A5-C254-4884-BACB-251D55141D83}"/>
              </a:ext>
            </a:extLst>
          </p:cNvPr>
          <p:cNvSpPr/>
          <p:nvPr/>
        </p:nvSpPr>
        <p:spPr>
          <a:xfrm>
            <a:off x="369366" y="3142817"/>
            <a:ext cx="6038586" cy="401375"/>
          </a:xfrm>
          <a:prstGeom prst="roundRect">
            <a:avLst>
              <a:gd name="adj" fmla="val 50000"/>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r>
              <a:rPr lang="en-US" altLang="zh-CN" sz="2800" dirty="0">
                <a:solidFill>
                  <a:prstClr val="white"/>
                </a:solidFill>
                <a:latin typeface="Gesta Md"/>
              </a:rPr>
              <a:t>Why is it broken?</a:t>
            </a:r>
            <a:endParaRPr lang="zh-CN" altLang="en-US" sz="2800" dirty="0">
              <a:solidFill>
                <a:prstClr val="white"/>
              </a:solidFill>
              <a:latin typeface="Gesta Md"/>
            </a:endParaRPr>
          </a:p>
        </p:txBody>
      </p:sp>
      <p:sp>
        <p:nvSpPr>
          <p:cNvPr id="3" name="Rectangle 176">
            <a:extLst>
              <a:ext uri="{FF2B5EF4-FFF2-40B4-BE49-F238E27FC236}">
                <a16:creationId xmlns:a16="http://schemas.microsoft.com/office/drawing/2014/main" id="{DD1ED9A5-4AAB-4104-A65D-FBAC1007238D}"/>
              </a:ext>
            </a:extLst>
          </p:cNvPr>
          <p:cNvSpPr/>
          <p:nvPr/>
        </p:nvSpPr>
        <p:spPr>
          <a:xfrm>
            <a:off x="95623" y="3711002"/>
            <a:ext cx="6038585" cy="1422052"/>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25400" tIns="25400" rIns="25400" bIns="25400">
            <a:noAutofit/>
          </a:bodyPr>
          <a:lstStyle/>
          <a:p>
            <a:pPr marL="676272" lvl="1" indent="-333374">
              <a:spcBef>
                <a:spcPts val="0"/>
              </a:spcBef>
            </a:pP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The number of celebrities’ fans cannot be directly transformed </a:t>
            </a:r>
          </a:p>
          <a:p>
            <a:pPr marL="676272" lvl="1" indent="-333374">
              <a:spcBef>
                <a:spcPts val="0"/>
              </a:spcBef>
            </a:pP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into the brand’s consumers.</a:t>
            </a:r>
          </a:p>
          <a:p>
            <a:pPr marL="676272" lvl="1" indent="-333374">
              <a:spcBef>
                <a:spcPts val="0"/>
              </a:spcBef>
            </a:pP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The data that the brand achieve to analyze the celebrity</a:t>
            </a:r>
          </a:p>
          <a:p>
            <a:pPr marL="676272" lvl="1" indent="-333374">
              <a:spcBef>
                <a:spcPts val="0"/>
              </a:spcBef>
            </a:pP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image may be false or outdated, so their decisions may</a:t>
            </a:r>
          </a:p>
          <a:p>
            <a:pPr marL="676272" lvl="1" indent="-333374">
              <a:spcBef>
                <a:spcPts val="0"/>
              </a:spcBef>
            </a:pPr>
            <a:r>
              <a:rPr lang="en-US" altLang="zh-CN" sz="1600" dirty="0">
                <a:solidFill>
                  <a:prstClr val="white">
                    <a:lumMod val="50000"/>
                  </a:prstClr>
                </a:solidFill>
                <a:latin typeface="Times New Roman" panose="02020603050405020304" pitchFamily="18" charset="0"/>
                <a:ea typeface="微软雅黑" panose="020B0503020204020204" pitchFamily="34" charset="-122"/>
                <a:cs typeface="Times New Roman" panose="02020603050405020304" pitchFamily="18" charset="0"/>
              </a:rPr>
              <a:t>be lagging behind and out of sync with the market.</a:t>
            </a:r>
          </a:p>
        </p:txBody>
      </p:sp>
      <p:pic>
        <p:nvPicPr>
          <p:cNvPr id="4" name="图片 3">
            <a:extLst>
              <a:ext uri="{FF2B5EF4-FFF2-40B4-BE49-F238E27FC236}">
                <a16:creationId xmlns:a16="http://schemas.microsoft.com/office/drawing/2014/main" id="{C061D51B-1A69-46F3-A121-9549B602EF6E}"/>
              </a:ext>
            </a:extLst>
          </p:cNvPr>
          <p:cNvPicPr>
            <a:picLocks noChangeAspect="1"/>
          </p:cNvPicPr>
          <p:nvPr/>
        </p:nvPicPr>
        <p:blipFill>
          <a:blip r:embed="rId4"/>
          <a:stretch>
            <a:fillRect/>
          </a:stretch>
        </p:blipFill>
        <p:spPr>
          <a:xfrm>
            <a:off x="369366" y="6344164"/>
            <a:ext cx="1619250" cy="295275"/>
          </a:xfrm>
          <a:prstGeom prst="rect">
            <a:avLst/>
          </a:prstGeom>
        </p:spPr>
      </p:pic>
      <p:sp>
        <p:nvSpPr>
          <p:cNvPr id="12" name="Shape 1875">
            <a:extLst>
              <a:ext uri="{FF2B5EF4-FFF2-40B4-BE49-F238E27FC236}">
                <a16:creationId xmlns:a16="http://schemas.microsoft.com/office/drawing/2014/main" id="{2D327D41-D606-41F9-A63A-37542424A449}"/>
              </a:ext>
            </a:extLst>
          </p:cNvPr>
          <p:cNvSpPr/>
          <p:nvPr/>
        </p:nvSpPr>
        <p:spPr>
          <a:xfrm>
            <a:off x="10243619"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13" name="Shape 1876">
            <a:extLst>
              <a:ext uri="{FF2B5EF4-FFF2-40B4-BE49-F238E27FC236}">
                <a16:creationId xmlns:a16="http://schemas.microsoft.com/office/drawing/2014/main" id="{1C2598C3-C252-41CD-8E35-CBEC4E6CFEAE}"/>
              </a:ext>
            </a:extLst>
          </p:cNvPr>
          <p:cNvSpPr/>
          <p:nvPr/>
        </p:nvSpPr>
        <p:spPr>
          <a:xfrm>
            <a:off x="10862184"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14" name="文本框 13">
            <a:extLst>
              <a:ext uri="{FF2B5EF4-FFF2-40B4-BE49-F238E27FC236}">
                <a16:creationId xmlns:a16="http://schemas.microsoft.com/office/drawing/2014/main" id="{37B1B634-BB3A-4C45-9FFE-FF6943AB7ACB}"/>
              </a:ext>
            </a:extLst>
          </p:cNvPr>
          <p:cNvSpPr txBox="1"/>
          <p:nvPr/>
        </p:nvSpPr>
        <p:spPr>
          <a:xfrm>
            <a:off x="10976484" y="6364051"/>
            <a:ext cx="3899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Calibri" panose="020F0502020204030204"/>
                <a:ea typeface="宋体" panose="02010600030101010101" pitchFamily="2" charset="-122"/>
              </a:rPr>
              <a:t>3</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55895822"/>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1000" fill="hold"/>
                                        <p:tgtEl>
                                          <p:spTgt spid="52"/>
                                        </p:tgtEl>
                                        <p:attrNameLst>
                                          <p:attrName>ppt_x</p:attrName>
                                        </p:attrNameLst>
                                      </p:cBhvr>
                                      <p:tavLst>
                                        <p:tav tm="0">
                                          <p:val>
                                            <p:strVal val="1+#ppt_w/2"/>
                                          </p:val>
                                        </p:tav>
                                        <p:tav tm="100000">
                                          <p:val>
                                            <p:strVal val="#ppt_x"/>
                                          </p:val>
                                        </p:tav>
                                      </p:tavLst>
                                    </p:anim>
                                    <p:anim calcmode="lin" valueType="num">
                                      <p:cBhvr additive="base">
                                        <p:cTn id="8" dur="10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6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400" fill="hold"/>
                                        <p:tgtEl>
                                          <p:spTgt spid="12"/>
                                        </p:tgtEl>
                                        <p:attrNameLst>
                                          <p:attrName>ppt_x</p:attrName>
                                        </p:attrNameLst>
                                      </p:cBhvr>
                                      <p:tavLst>
                                        <p:tav tm="0">
                                          <p:val>
                                            <p:strVal val="#ppt_x"/>
                                          </p:val>
                                        </p:tav>
                                        <p:tav tm="100000">
                                          <p:val>
                                            <p:strVal val="#ppt_x"/>
                                          </p:val>
                                        </p:tav>
                                      </p:tavLst>
                                    </p:anim>
                                    <p:anim calcmode="lin" valueType="num">
                                      <p:cBhvr additive="base">
                                        <p:cTn id="12" dur="14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8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400" fill="hold"/>
                                        <p:tgtEl>
                                          <p:spTgt spid="13"/>
                                        </p:tgtEl>
                                        <p:attrNameLst>
                                          <p:attrName>ppt_x</p:attrName>
                                        </p:attrNameLst>
                                      </p:cBhvr>
                                      <p:tavLst>
                                        <p:tav tm="0">
                                          <p:val>
                                            <p:strVal val="#ppt_x"/>
                                          </p:val>
                                        </p:tav>
                                        <p:tav tm="100000">
                                          <p:val>
                                            <p:strVal val="#ppt_x"/>
                                          </p:val>
                                        </p:tav>
                                      </p:tavLst>
                                    </p:anim>
                                    <p:anim calcmode="lin" valueType="num">
                                      <p:cBhvr additive="base">
                                        <p:cTn id="16" dur="1400" fill="hold"/>
                                        <p:tgtEl>
                                          <p:spTgt spid="13"/>
                                        </p:tgtEl>
                                        <p:attrNameLst>
                                          <p:attrName>ppt_y</p:attrName>
                                        </p:attrNameLst>
                                      </p:cBhvr>
                                      <p:tavLst>
                                        <p:tav tm="0">
                                          <p:val>
                                            <p:strVal val="1+#ppt_h/2"/>
                                          </p:val>
                                        </p:tav>
                                        <p:tav tm="100000">
                                          <p:val>
                                            <p:strVal val="#ppt_y"/>
                                          </p:val>
                                        </p:tav>
                                      </p:tavLst>
                                    </p:anim>
                                  </p:childTnLst>
                                </p:cTn>
                              </p:par>
                              <p:par>
                                <p:cTn id="17" presetID="14" presetClass="entr" presetSubtype="10" fill="hold" grpId="0" nodeType="withEffect">
                                  <p:stCondLst>
                                    <p:cond delay="80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2" grpId="0" animBg="1"/>
      <p:bldP spid="13"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a:extLst>
              <a:ext uri="{FF2B5EF4-FFF2-40B4-BE49-F238E27FC236}">
                <a16:creationId xmlns:a16="http://schemas.microsoft.com/office/drawing/2014/main" id="{B917E01F-F88F-43B8-B808-745895BE3D3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1081" b="11081"/>
          <a:stretch>
            <a:fillRect/>
          </a:stretch>
        </p:blipFill>
        <p:spPr/>
      </p:pic>
      <p:sp>
        <p:nvSpPr>
          <p:cNvPr id="10" name="Rectangle 9">
            <a:extLst>
              <a:ext uri="{FF2B5EF4-FFF2-40B4-BE49-F238E27FC236}">
                <a16:creationId xmlns:a16="http://schemas.microsoft.com/office/drawing/2014/main" id="{E32D39A0-A808-41A7-947C-321871446D36}"/>
              </a:ext>
            </a:extLst>
          </p:cNvPr>
          <p:cNvSpPr/>
          <p:nvPr/>
        </p:nvSpPr>
        <p:spPr>
          <a:xfrm>
            <a:off x="0" y="1"/>
            <a:ext cx="12192000" cy="6857999"/>
          </a:xfrm>
          <a:prstGeom prst="rect">
            <a:avLst/>
          </a:prstGeom>
          <a:gradFill flip="none" rotWithShape="1">
            <a:gsLst>
              <a:gs pos="0">
                <a:schemeClr val="accent1">
                  <a:alpha val="75000"/>
                </a:schemeClr>
              </a:gs>
              <a:gs pos="100000">
                <a:schemeClr val="accent1">
                  <a:lumMod val="75000"/>
                  <a:alpha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A47B507E-F13D-4E8D-915C-ED4B5B277F1F}"/>
              </a:ext>
            </a:extLst>
          </p:cNvPr>
          <p:cNvSpPr/>
          <p:nvPr/>
        </p:nvSpPr>
        <p:spPr>
          <a:xfrm rot="2700000">
            <a:off x="6793414" y="-623793"/>
            <a:ext cx="11800060" cy="11800060"/>
          </a:xfrm>
          <a:prstGeom prst="roundRect">
            <a:avLst>
              <a:gd name="adj" fmla="val 2291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asted-image.tiff">
            <a:extLst>
              <a:ext uri="{FF2B5EF4-FFF2-40B4-BE49-F238E27FC236}">
                <a16:creationId xmlns:a16="http://schemas.microsoft.com/office/drawing/2014/main" id="{62371FA3-4D30-4FDB-B4AD-6D49F0E97E26}"/>
              </a:ext>
            </a:extLst>
          </p:cNvPr>
          <p:cNvPicPr>
            <a:picLocks noChangeAspect="1"/>
          </p:cNvPicPr>
          <p:nvPr/>
        </p:nvPicPr>
        <p:blipFill>
          <a:blip r:embed="rId4"/>
          <a:stretch>
            <a:fillRect/>
          </a:stretch>
        </p:blipFill>
        <p:spPr>
          <a:xfrm>
            <a:off x="7688589" y="1094764"/>
            <a:ext cx="9086223" cy="4965198"/>
          </a:xfrm>
          <a:prstGeom prst="rect">
            <a:avLst/>
          </a:prstGeom>
          <a:ln w="12700">
            <a:miter lim="400000"/>
          </a:ln>
          <a:effectLst>
            <a:outerShdw blurRad="1270000" dir="5400000" sx="90000" sy="-19000" rotWithShape="0">
              <a:prstClr val="black">
                <a:alpha val="40000"/>
              </a:prstClr>
            </a:outerShdw>
          </a:effectLst>
        </p:spPr>
      </p:pic>
      <p:pic>
        <p:nvPicPr>
          <p:cNvPr id="6" name="图片占位符 5">
            <a:extLst>
              <a:ext uri="{FF2B5EF4-FFF2-40B4-BE49-F238E27FC236}">
                <a16:creationId xmlns:a16="http://schemas.microsoft.com/office/drawing/2014/main" id="{5814333A-0CB9-4EA7-83A3-9BE64DB027A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3175" b="3175"/>
          <a:stretch>
            <a:fillRect/>
          </a:stretch>
        </p:blipFill>
        <p:spPr>
          <a:xfrm>
            <a:off x="8959462" y="1408106"/>
            <a:ext cx="6571586" cy="4105275"/>
          </a:xfrm>
        </p:spPr>
      </p:pic>
      <p:pic>
        <p:nvPicPr>
          <p:cNvPr id="14" name="Picture 13">
            <a:extLst>
              <a:ext uri="{FF2B5EF4-FFF2-40B4-BE49-F238E27FC236}">
                <a16:creationId xmlns:a16="http://schemas.microsoft.com/office/drawing/2014/main" id="{187EAAD0-8797-4B43-922D-66245687B1A5}"/>
              </a:ext>
            </a:extLst>
          </p:cNvPr>
          <p:cNvPicPr>
            <a:picLocks noChangeAspect="1"/>
          </p:cNvPicPr>
          <p:nvPr/>
        </p:nvPicPr>
        <p:blipFill>
          <a:blip r:embed="rId6"/>
          <a:stretch>
            <a:fillRect/>
          </a:stretch>
        </p:blipFill>
        <p:spPr>
          <a:xfrm>
            <a:off x="7007811" y="2840003"/>
            <a:ext cx="4983730" cy="4980350"/>
          </a:xfrm>
          <a:prstGeom prst="rect">
            <a:avLst/>
          </a:prstGeom>
          <a:effectLst>
            <a:outerShdw blurRad="1270000" dist="1905000" dir="18900000" sx="70000" sy="70000" algn="bl" rotWithShape="0">
              <a:schemeClr val="bg1">
                <a:lumMod val="50000"/>
                <a:alpha val="40000"/>
              </a:schemeClr>
            </a:outerShdw>
          </a:effectLst>
        </p:spPr>
      </p:pic>
      <p:pic>
        <p:nvPicPr>
          <p:cNvPr id="9" name="图片占位符 8">
            <a:extLst>
              <a:ext uri="{FF2B5EF4-FFF2-40B4-BE49-F238E27FC236}">
                <a16:creationId xmlns:a16="http://schemas.microsoft.com/office/drawing/2014/main" id="{8F628AB8-B9D9-47B5-B31E-3BFF0DE80FB7}"/>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l="7038" r="7038"/>
          <a:stretch>
            <a:fillRect/>
          </a:stretch>
        </p:blipFill>
        <p:spPr>
          <a:xfrm>
            <a:off x="8455427" y="3674415"/>
            <a:ext cx="1624764" cy="2832976"/>
          </a:xfrm>
        </p:spPr>
      </p:pic>
      <p:sp>
        <p:nvSpPr>
          <p:cNvPr id="16" name="文本框 15">
            <a:extLst>
              <a:ext uri="{FF2B5EF4-FFF2-40B4-BE49-F238E27FC236}">
                <a16:creationId xmlns:a16="http://schemas.microsoft.com/office/drawing/2014/main" id="{0F6885AC-733B-47A9-87A9-5393913F9E27}"/>
              </a:ext>
            </a:extLst>
          </p:cNvPr>
          <p:cNvSpPr txBox="1"/>
          <p:nvPr/>
        </p:nvSpPr>
        <p:spPr>
          <a:xfrm>
            <a:off x="-275393" y="132412"/>
            <a:ext cx="8894466" cy="3354765"/>
          </a:xfrm>
          <a:prstGeom prst="rect">
            <a:avLst/>
          </a:prstGeom>
          <a:noFill/>
        </p:spPr>
        <p:txBody>
          <a:bodyPr wrap="square" rtlCol="0">
            <a:spAutoFit/>
          </a:bodyPr>
          <a:lstStyle/>
          <a:p>
            <a:pPr algn="ctr"/>
            <a:r>
              <a:rPr lang="en-US" altLang="zh-CN" sz="4400" dirty="0">
                <a:solidFill>
                  <a:schemeClr val="bg1"/>
                </a:solidFill>
                <a:effectLst>
                  <a:outerShdw blurRad="50800" dist="38100" dir="2700000" algn="tl" rotWithShape="0">
                    <a:prstClr val="black">
                      <a:alpha val="20000"/>
                    </a:prstClr>
                  </a:outerShdw>
                </a:effectLst>
                <a:latin typeface="演示佛系体" panose="00000500000000000000" pitchFamily="2" charset="-122"/>
                <a:ea typeface="演示佛系体" panose="00000500000000000000" pitchFamily="2" charset="-122"/>
              </a:rPr>
              <a:t>Why ?</a:t>
            </a:r>
          </a:p>
          <a:p>
            <a:pPr algn="ctr"/>
            <a:r>
              <a:rPr lang="en-US" altLang="zh-CN" sz="2800" dirty="0">
                <a:solidFill>
                  <a:schemeClr val="bg1"/>
                </a:solidFill>
                <a:effectLst>
                  <a:outerShdw blurRad="50800" dist="38100" dir="2700000" algn="tl" rotWithShape="0">
                    <a:prstClr val="black">
                      <a:alpha val="20000"/>
                    </a:prstClr>
                  </a:outerShdw>
                </a:effectLst>
                <a:latin typeface="演示佛系体" panose="00000500000000000000" pitchFamily="2" charset="-122"/>
                <a:ea typeface="演示佛系体" panose="00000500000000000000" pitchFamily="2" charset="-122"/>
              </a:rPr>
              <a:t>is so difficult to choose the “right” superstar?</a:t>
            </a:r>
          </a:p>
          <a:p>
            <a:pPr algn="ctr"/>
            <a:endParaRPr lang="en-US" altLang="zh-CN" sz="2800" dirty="0">
              <a:solidFill>
                <a:schemeClr val="bg1"/>
              </a:solidFill>
              <a:effectLst>
                <a:outerShdw blurRad="50800" dist="38100" dir="2700000" algn="tl" rotWithShape="0">
                  <a:prstClr val="black">
                    <a:alpha val="20000"/>
                  </a:prstClr>
                </a:outerShdw>
              </a:effectLst>
              <a:latin typeface="演示佛系体" panose="00000500000000000000" pitchFamily="2" charset="-122"/>
              <a:ea typeface="演示佛系体" panose="00000500000000000000" pitchFamily="2" charset="-122"/>
            </a:endParaRPr>
          </a:p>
          <a:p>
            <a:pPr algn="ctr"/>
            <a:endParaRPr lang="en-US" altLang="zh-CN" sz="2800" dirty="0">
              <a:solidFill>
                <a:schemeClr val="bg1"/>
              </a:solidFill>
              <a:effectLst>
                <a:outerShdw blurRad="50800" dist="38100" dir="2700000" algn="tl" rotWithShape="0">
                  <a:prstClr val="black">
                    <a:alpha val="20000"/>
                  </a:prstClr>
                </a:outerShdw>
              </a:effectLst>
              <a:latin typeface="演示佛系体" panose="00000500000000000000" pitchFamily="2" charset="-122"/>
              <a:ea typeface="演示佛系体" panose="00000500000000000000" pitchFamily="2" charset="-122"/>
            </a:endParaRPr>
          </a:p>
          <a:p>
            <a:pPr algn="ctr"/>
            <a:r>
              <a:rPr lang="en-US" altLang="zh-CN" sz="2800" dirty="0">
                <a:solidFill>
                  <a:schemeClr val="bg1"/>
                </a:solidFill>
                <a:effectLst>
                  <a:outerShdw blurRad="50800" dist="38100" dir="2700000" algn="tl" rotWithShape="0">
                    <a:prstClr val="black">
                      <a:alpha val="20000"/>
                    </a:prstClr>
                  </a:outerShdw>
                </a:effectLst>
                <a:latin typeface="演示佛系体" panose="00000500000000000000" pitchFamily="2" charset="-122"/>
                <a:ea typeface="演示佛系体" panose="00000500000000000000" pitchFamily="2" charset="-122"/>
              </a:rPr>
              <a:t>Don’t   worry! </a:t>
            </a:r>
          </a:p>
          <a:p>
            <a:pPr algn="ctr"/>
            <a:r>
              <a:rPr lang="en-US" altLang="zh-CN" sz="2800" dirty="0">
                <a:solidFill>
                  <a:schemeClr val="bg1"/>
                </a:solidFill>
                <a:effectLst>
                  <a:outerShdw blurRad="50800" dist="38100" dir="2700000" algn="tl" rotWithShape="0">
                    <a:prstClr val="black">
                      <a:alpha val="20000"/>
                    </a:prstClr>
                  </a:outerShdw>
                </a:effectLst>
                <a:latin typeface="演示佛系体" panose="00000500000000000000" pitchFamily="2" charset="-122"/>
                <a:ea typeface="演示佛系体" panose="00000500000000000000" pitchFamily="2" charset="-122"/>
              </a:rPr>
              <a:t>     </a:t>
            </a:r>
          </a:p>
          <a:p>
            <a:r>
              <a:rPr lang="en-US" altLang="zh-CN" sz="2800" dirty="0">
                <a:solidFill>
                  <a:srgbClr val="FF0000"/>
                </a:solidFill>
                <a:effectLst>
                  <a:outerShdw blurRad="50800" dist="38100" dir="2700000" algn="tl" rotWithShape="0">
                    <a:prstClr val="black">
                      <a:alpha val="20000"/>
                    </a:prstClr>
                  </a:outerShdw>
                </a:effectLst>
                <a:latin typeface="演示佛系体" panose="00000500000000000000" pitchFamily="2" charset="-122"/>
                <a:ea typeface="演示佛系体" panose="00000500000000000000" pitchFamily="2" charset="-122"/>
              </a:rPr>
              <a:t>            Entertainment X</a:t>
            </a:r>
            <a:r>
              <a:rPr lang="en-US" altLang="zh-CN" sz="2800" dirty="0">
                <a:solidFill>
                  <a:schemeClr val="bg1"/>
                </a:solidFill>
                <a:effectLst>
                  <a:outerShdw blurRad="50800" dist="38100" dir="2700000" algn="tl" rotWithShape="0">
                    <a:prstClr val="black">
                      <a:alpha val="20000"/>
                    </a:prstClr>
                  </a:outerShdw>
                </a:effectLst>
                <a:latin typeface="演示佛系体" panose="00000500000000000000" pitchFamily="2" charset="-122"/>
                <a:ea typeface="演示佛系体" panose="00000500000000000000" pitchFamily="2" charset="-122"/>
              </a:rPr>
              <a:t>  will help you!</a:t>
            </a:r>
            <a:endParaRPr lang="zh-CN" altLang="en-US" sz="2800" dirty="0">
              <a:solidFill>
                <a:schemeClr val="bg1"/>
              </a:solidFill>
              <a:effectLst>
                <a:outerShdw blurRad="50800" dist="38100" dir="2700000" algn="tl" rotWithShape="0">
                  <a:prstClr val="black">
                    <a:alpha val="20000"/>
                  </a:prstClr>
                </a:outerShdw>
              </a:effectLst>
              <a:latin typeface="演示佛系体" panose="00000500000000000000" pitchFamily="2" charset="-122"/>
              <a:ea typeface="演示佛系体" panose="00000500000000000000" pitchFamily="2" charset="-122"/>
            </a:endParaRPr>
          </a:p>
        </p:txBody>
      </p:sp>
      <p:sp>
        <p:nvSpPr>
          <p:cNvPr id="11" name="Shape 1876">
            <a:extLst>
              <a:ext uri="{FF2B5EF4-FFF2-40B4-BE49-F238E27FC236}">
                <a16:creationId xmlns:a16="http://schemas.microsoft.com/office/drawing/2014/main" id="{74CE362E-7E7F-4FAD-A2B4-3E1720251DA9}"/>
              </a:ext>
            </a:extLst>
          </p:cNvPr>
          <p:cNvSpPr/>
          <p:nvPr/>
        </p:nvSpPr>
        <p:spPr>
          <a:xfrm>
            <a:off x="11238702" y="6402457"/>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12" name="文本框 11">
            <a:extLst>
              <a:ext uri="{FF2B5EF4-FFF2-40B4-BE49-F238E27FC236}">
                <a16:creationId xmlns:a16="http://schemas.microsoft.com/office/drawing/2014/main" id="{E8649129-D31F-4C8D-A147-81D46E0E4D0E}"/>
              </a:ext>
            </a:extLst>
          </p:cNvPr>
          <p:cNvSpPr txBox="1"/>
          <p:nvPr/>
        </p:nvSpPr>
        <p:spPr>
          <a:xfrm>
            <a:off x="11353002" y="6488668"/>
            <a:ext cx="3899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Calibri" panose="020F0502020204030204"/>
                <a:ea typeface="宋体" panose="02010600030101010101" pitchFamily="2" charset="-122"/>
              </a:rPr>
              <a:t>4</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04011378"/>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1+#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8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400" fill="hold"/>
                                        <p:tgtEl>
                                          <p:spTgt spid="11"/>
                                        </p:tgtEl>
                                        <p:attrNameLst>
                                          <p:attrName>ppt_x</p:attrName>
                                        </p:attrNameLst>
                                      </p:cBhvr>
                                      <p:tavLst>
                                        <p:tav tm="0">
                                          <p:val>
                                            <p:strVal val="#ppt_x"/>
                                          </p:val>
                                        </p:tav>
                                        <p:tav tm="100000">
                                          <p:val>
                                            <p:strVal val="#ppt_x"/>
                                          </p:val>
                                        </p:tav>
                                      </p:tavLst>
                                    </p:anim>
                                    <p:anim calcmode="lin" valueType="num">
                                      <p:cBhvr additive="base">
                                        <p:cTn id="16" dur="1400" fill="hold"/>
                                        <p:tgtEl>
                                          <p:spTgt spid="11"/>
                                        </p:tgtEl>
                                        <p:attrNameLst>
                                          <p:attrName>ppt_y</p:attrName>
                                        </p:attrNameLst>
                                      </p:cBhvr>
                                      <p:tavLst>
                                        <p:tav tm="0">
                                          <p:val>
                                            <p:strVal val="1+#ppt_h/2"/>
                                          </p:val>
                                        </p:tav>
                                        <p:tav tm="100000">
                                          <p:val>
                                            <p:strVal val="#ppt_y"/>
                                          </p:val>
                                        </p:tav>
                                      </p:tavLst>
                                    </p:anim>
                                  </p:childTnLst>
                                </p:cTn>
                              </p:par>
                              <p:par>
                                <p:cTn id="17" presetID="14" presetClass="entr" presetSubtype="10" fill="hold" grpId="0" nodeType="withEffect">
                                  <p:stCondLst>
                                    <p:cond delay="80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5BFF98-86A8-4ADA-9101-45371EF48F01}"/>
              </a:ext>
            </a:extLst>
          </p:cNvPr>
          <p:cNvPicPr>
            <a:picLocks noChangeAspect="1"/>
          </p:cNvPicPr>
          <p:nvPr/>
        </p:nvPicPr>
        <p:blipFill rotWithShape="1">
          <a:blip r:embed="rId3">
            <a:extLst>
              <a:ext uri="{28A0092B-C50C-407E-A947-70E740481C1C}">
                <a14:useLocalDpi xmlns:a14="http://schemas.microsoft.com/office/drawing/2010/main" val="0"/>
              </a:ext>
            </a:extLst>
          </a:blip>
          <a:srcRect l="12088" t="9758" b="16103"/>
          <a:stretch/>
        </p:blipFill>
        <p:spPr>
          <a:xfrm>
            <a:off x="0" y="330200"/>
            <a:ext cx="12192000" cy="6858000"/>
          </a:xfrm>
          <a:prstGeom prst="rect">
            <a:avLst/>
          </a:prstGeom>
        </p:spPr>
      </p:pic>
      <p:sp>
        <p:nvSpPr>
          <p:cNvPr id="12" name="Shape 1878">
            <a:extLst>
              <a:ext uri="{FF2B5EF4-FFF2-40B4-BE49-F238E27FC236}">
                <a16:creationId xmlns:a16="http://schemas.microsoft.com/office/drawing/2014/main" id="{2FC808BC-0916-4BC1-9615-1CDAEB80181E}"/>
              </a:ext>
            </a:extLst>
          </p:cNvPr>
          <p:cNvSpPr/>
          <p:nvPr/>
        </p:nvSpPr>
        <p:spPr>
          <a:xfrm>
            <a:off x="9026015" y="4392477"/>
            <a:ext cx="633502" cy="633502"/>
          </a:xfrm>
          <a:prstGeom prst="rect">
            <a:avLst/>
          </a:prstGeom>
          <a:solidFill>
            <a:schemeClr val="bg1">
              <a:alpha val="76000"/>
            </a:schemeClr>
          </a:solidFill>
          <a:ln w="12700">
            <a:miter lim="400000"/>
          </a:ln>
        </p:spPr>
        <p:txBody>
          <a:bodyPr lIns="35719" tIns="35719" rIns="35719" bIns="35719" anchor="ctr"/>
          <a:lstStyle/>
          <a:p>
            <a:pPr marL="0" marR="0" lvl="0" indent="0" algn="l" defTabSz="410766" rtl="0" eaLnBrk="1" fontAlgn="auto" latinLnBrk="0" hangingPunct="0">
              <a:lnSpc>
                <a:spcPct val="100000"/>
              </a:lnSpc>
              <a:spcBef>
                <a:spcPts val="0"/>
              </a:spcBef>
              <a:spcAft>
                <a:spcPts val="0"/>
              </a:spcAft>
              <a:buClrTx/>
              <a:buSzTx/>
              <a:buFontTx/>
              <a:buNone/>
              <a:tabLst/>
              <a:defRPr sz="3000">
                <a:solidFill>
                  <a:srgbClr val="53585F"/>
                </a:solidFill>
              </a:defRPr>
            </a:pPr>
            <a:endParaRPr kumimoji="0" sz="1500" b="0" i="0" u="none" strike="noStrike" kern="0" cap="none" spc="0" normalizeH="0" baseline="0" noProof="0">
              <a:ln>
                <a:noFill/>
              </a:ln>
              <a:solidFill>
                <a:srgbClr val="53585F"/>
              </a:solidFill>
              <a:effectLst/>
              <a:uLnTx/>
              <a:uFillTx/>
              <a:latin typeface="Calibri" panose="020F0502020204030204"/>
              <a:ea typeface="+mn-ea"/>
              <a:cs typeface="+mn-cs"/>
              <a:sym typeface="Titillium Web"/>
            </a:endParaRPr>
          </a:p>
        </p:txBody>
      </p:sp>
      <p:sp>
        <p:nvSpPr>
          <p:cNvPr id="13" name="Shape 1878">
            <a:extLst>
              <a:ext uri="{FF2B5EF4-FFF2-40B4-BE49-F238E27FC236}">
                <a16:creationId xmlns:a16="http://schemas.microsoft.com/office/drawing/2014/main" id="{78616AE7-7B6E-4187-BC45-F1A0F0849EC2}"/>
              </a:ext>
            </a:extLst>
          </p:cNvPr>
          <p:cNvSpPr/>
          <p:nvPr/>
        </p:nvSpPr>
        <p:spPr>
          <a:xfrm>
            <a:off x="9659517" y="3957326"/>
            <a:ext cx="317934" cy="317934"/>
          </a:xfrm>
          <a:prstGeom prst="rect">
            <a:avLst/>
          </a:prstGeom>
          <a:solidFill>
            <a:schemeClr val="bg1">
              <a:alpha val="76000"/>
            </a:schemeClr>
          </a:solidFill>
          <a:ln w="12700">
            <a:miter lim="400000"/>
          </a:ln>
        </p:spPr>
        <p:txBody>
          <a:bodyPr lIns="35719" tIns="35719" rIns="35719" bIns="35719" anchor="ctr"/>
          <a:lstStyle/>
          <a:p>
            <a:pPr marL="0" marR="0" lvl="0" indent="0" algn="l" defTabSz="410766" rtl="0" eaLnBrk="1" fontAlgn="auto" latinLnBrk="0" hangingPunct="0">
              <a:lnSpc>
                <a:spcPct val="100000"/>
              </a:lnSpc>
              <a:spcBef>
                <a:spcPts val="0"/>
              </a:spcBef>
              <a:spcAft>
                <a:spcPts val="0"/>
              </a:spcAft>
              <a:buClrTx/>
              <a:buSzTx/>
              <a:buFontTx/>
              <a:buNone/>
              <a:tabLst/>
              <a:defRPr sz="3000">
                <a:solidFill>
                  <a:srgbClr val="53585F"/>
                </a:solidFill>
              </a:defRPr>
            </a:pPr>
            <a:endParaRPr kumimoji="0" sz="1500" b="0" i="0" u="none" strike="noStrike" kern="0" cap="none" spc="0" normalizeH="0" baseline="0" noProof="0">
              <a:ln>
                <a:noFill/>
              </a:ln>
              <a:solidFill>
                <a:srgbClr val="53585F"/>
              </a:solidFill>
              <a:effectLst/>
              <a:uLnTx/>
              <a:uFillTx/>
              <a:latin typeface="Calibri" panose="020F0502020204030204"/>
              <a:ea typeface="+mn-ea"/>
              <a:cs typeface="+mn-cs"/>
              <a:sym typeface="Titillium Web"/>
            </a:endParaRPr>
          </a:p>
        </p:txBody>
      </p:sp>
      <p:sp>
        <p:nvSpPr>
          <p:cNvPr id="2" name="TextBox 11">
            <a:extLst>
              <a:ext uri="{FF2B5EF4-FFF2-40B4-BE49-F238E27FC236}">
                <a16:creationId xmlns:a16="http://schemas.microsoft.com/office/drawing/2014/main" id="{CA9252DE-4964-4FB4-8EA3-93E11F30F77D}"/>
              </a:ext>
            </a:extLst>
          </p:cNvPr>
          <p:cNvSpPr txBox="1"/>
          <p:nvPr/>
        </p:nvSpPr>
        <p:spPr>
          <a:xfrm>
            <a:off x="2243998" y="0"/>
            <a:ext cx="8095186" cy="1077218"/>
          </a:xfrm>
          <a:prstGeom prst="rect">
            <a:avLst/>
          </a:prstGeom>
          <a:noFill/>
        </p:spPr>
        <p:txBody>
          <a:bodyPr wrap="square" rtlCol="0">
            <a:spAutoFit/>
          </a:bodyPr>
          <a:lstStyle/>
          <a:p>
            <a:pPr algn="ctr">
              <a:lnSpc>
                <a:spcPct val="80000"/>
              </a:lnSpc>
              <a:spcBef>
                <a:spcPct val="0"/>
              </a:spcBef>
              <a:buClr>
                <a:srgbClr val="E7253A"/>
              </a:buClr>
              <a:buSzPts val="4800"/>
              <a:defRPr sz="1800">
                <a:solidFill>
                  <a:srgbClr val="000000"/>
                </a:solidFill>
              </a:defRPr>
            </a:pPr>
            <a:r>
              <a:rPr lang="en-US" altLang="zh-CN" sz="4000" b="1" dirty="0">
                <a:solidFill>
                  <a:srgbClr val="119ABC"/>
                </a:solidFill>
                <a:latin typeface="微软雅黑" panose="020B0503020204020204" pitchFamily="34" charset="-122"/>
                <a:ea typeface="+mj-ea"/>
                <a:cs typeface="+mj-cs"/>
              </a:rPr>
              <a:t>Product: Data-driven Celebrity Evaluation System</a:t>
            </a:r>
            <a:endParaRPr lang="en-IN" sz="4000" b="1" dirty="0">
              <a:solidFill>
                <a:srgbClr val="119ABC"/>
              </a:solidFill>
              <a:latin typeface="微软雅黑" panose="020B0503020204020204" pitchFamily="34" charset="-122"/>
              <a:ea typeface="+mj-ea"/>
              <a:cs typeface="+mj-cs"/>
            </a:endParaRPr>
          </a:p>
        </p:txBody>
      </p:sp>
      <p:sp>
        <p:nvSpPr>
          <p:cNvPr id="6" name="Shape 1875">
            <a:extLst>
              <a:ext uri="{FF2B5EF4-FFF2-40B4-BE49-F238E27FC236}">
                <a16:creationId xmlns:a16="http://schemas.microsoft.com/office/drawing/2014/main" id="{EFDFADCE-9AC7-4C6C-BC8E-0BE3788FDE4E}"/>
              </a:ext>
            </a:extLst>
          </p:cNvPr>
          <p:cNvSpPr/>
          <p:nvPr/>
        </p:nvSpPr>
        <p:spPr>
          <a:xfrm>
            <a:off x="10620137" y="6402457"/>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7" name="Shape 1876">
            <a:extLst>
              <a:ext uri="{FF2B5EF4-FFF2-40B4-BE49-F238E27FC236}">
                <a16:creationId xmlns:a16="http://schemas.microsoft.com/office/drawing/2014/main" id="{8D6741ED-8FEC-4A71-B0B8-E0BE64F49EC7}"/>
              </a:ext>
            </a:extLst>
          </p:cNvPr>
          <p:cNvSpPr/>
          <p:nvPr/>
        </p:nvSpPr>
        <p:spPr>
          <a:xfrm>
            <a:off x="11238702" y="6402457"/>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8" name="文本框 7">
            <a:extLst>
              <a:ext uri="{FF2B5EF4-FFF2-40B4-BE49-F238E27FC236}">
                <a16:creationId xmlns:a16="http://schemas.microsoft.com/office/drawing/2014/main" id="{5E566525-4DB3-48CF-8388-91EF3165A39A}"/>
              </a:ext>
            </a:extLst>
          </p:cNvPr>
          <p:cNvSpPr txBox="1"/>
          <p:nvPr/>
        </p:nvSpPr>
        <p:spPr>
          <a:xfrm>
            <a:off x="11353002" y="6488668"/>
            <a:ext cx="3899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Calibri" panose="020F0502020204030204"/>
                <a:ea typeface="宋体" panose="02010600030101010101" pitchFamily="2" charset="-122"/>
              </a:rPr>
              <a:t>5</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41814981"/>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7000">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14:bounceEnd="67000">
                                          <p:cBhvr additive="base">
                                            <p:cTn id="7" dur="2000" fill="hold"/>
                                            <p:tgtEl>
                                              <p:spTgt spid="12"/>
                                            </p:tgtEl>
                                            <p:attrNameLst>
                                              <p:attrName>ppt_x</p:attrName>
                                            </p:attrNameLst>
                                          </p:cBhvr>
                                          <p:tavLst>
                                            <p:tav tm="0">
                                              <p:val>
                                                <p:strVal val="0-#ppt_w/2"/>
                                              </p:val>
                                            </p:tav>
                                            <p:tav tm="100000">
                                              <p:val>
                                                <p:strVal val="#ppt_x"/>
                                              </p:val>
                                            </p:tav>
                                          </p:tavLst>
                                        </p:anim>
                                        <p:anim calcmode="lin" valueType="num" p14:bounceEnd="67000">
                                          <p:cBhvr additive="base">
                                            <p:cTn id="8" dur="2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7000">
                                      <p:stCondLst>
                                        <p:cond delay="1700"/>
                                      </p:stCondLst>
                                      <p:childTnLst>
                                        <p:set>
                                          <p:cBhvr>
                                            <p:cTn id="10" dur="1" fill="hold">
                                              <p:stCondLst>
                                                <p:cond delay="0"/>
                                              </p:stCondLst>
                                            </p:cTn>
                                            <p:tgtEl>
                                              <p:spTgt spid="13"/>
                                            </p:tgtEl>
                                            <p:attrNameLst>
                                              <p:attrName>style.visibility</p:attrName>
                                            </p:attrNameLst>
                                          </p:cBhvr>
                                          <p:to>
                                            <p:strVal val="visible"/>
                                          </p:to>
                                        </p:set>
                                        <p:anim calcmode="lin" valueType="num" p14:bounceEnd="67000">
                                          <p:cBhvr additive="base">
                                            <p:cTn id="11" dur="2000" fill="hold"/>
                                            <p:tgtEl>
                                              <p:spTgt spid="13"/>
                                            </p:tgtEl>
                                            <p:attrNameLst>
                                              <p:attrName>ppt_x</p:attrName>
                                            </p:attrNameLst>
                                          </p:cBhvr>
                                          <p:tavLst>
                                            <p:tav tm="0">
                                              <p:val>
                                                <p:strVal val="0-#ppt_w/2"/>
                                              </p:val>
                                            </p:tav>
                                            <p:tav tm="100000">
                                              <p:val>
                                                <p:strVal val="#ppt_x"/>
                                              </p:val>
                                            </p:tav>
                                          </p:tavLst>
                                        </p:anim>
                                        <p:anim calcmode="lin" valueType="num" p14:bounceEnd="67000">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400" fill="hold"/>
                                            <p:tgtEl>
                                              <p:spTgt spid="6"/>
                                            </p:tgtEl>
                                            <p:attrNameLst>
                                              <p:attrName>ppt_x</p:attrName>
                                            </p:attrNameLst>
                                          </p:cBhvr>
                                          <p:tavLst>
                                            <p:tav tm="0">
                                              <p:val>
                                                <p:strVal val="#ppt_x"/>
                                              </p:val>
                                            </p:tav>
                                            <p:tav tm="100000">
                                              <p:val>
                                                <p:strVal val="#ppt_x"/>
                                              </p:val>
                                            </p:tav>
                                          </p:tavLst>
                                        </p:anim>
                                        <p:anim calcmode="lin" valueType="num">
                                          <p:cBhvr additive="base">
                                            <p:cTn id="16" dur="14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8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400" fill="hold"/>
                                            <p:tgtEl>
                                              <p:spTgt spid="7"/>
                                            </p:tgtEl>
                                            <p:attrNameLst>
                                              <p:attrName>ppt_x</p:attrName>
                                            </p:attrNameLst>
                                          </p:cBhvr>
                                          <p:tavLst>
                                            <p:tav tm="0">
                                              <p:val>
                                                <p:strVal val="#ppt_x"/>
                                              </p:val>
                                            </p:tav>
                                            <p:tav tm="100000">
                                              <p:val>
                                                <p:strVal val="#ppt_x"/>
                                              </p:val>
                                            </p:tav>
                                          </p:tavLst>
                                        </p:anim>
                                        <p:anim calcmode="lin" valueType="num">
                                          <p:cBhvr additive="base">
                                            <p:cTn id="20" dur="1400" fill="hold"/>
                                            <p:tgtEl>
                                              <p:spTgt spid="7"/>
                                            </p:tgtEl>
                                            <p:attrNameLst>
                                              <p:attrName>ppt_y</p:attrName>
                                            </p:attrNameLst>
                                          </p:cBhvr>
                                          <p:tavLst>
                                            <p:tav tm="0">
                                              <p:val>
                                                <p:strVal val="1+#ppt_h/2"/>
                                              </p:val>
                                            </p:tav>
                                            <p:tav tm="100000">
                                              <p:val>
                                                <p:strVal val="#ppt_y"/>
                                              </p:val>
                                            </p:tav>
                                          </p:tavLst>
                                        </p:anim>
                                      </p:childTnLst>
                                    </p:cTn>
                                  </p:par>
                                  <p:par>
                                    <p:cTn id="21" presetID="14" presetClass="entr" presetSubtype="10" fill="hold" grpId="0" nodeType="withEffect">
                                      <p:stCondLst>
                                        <p:cond delay="80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0-#ppt_w/2"/>
                                              </p:val>
                                            </p:tav>
                                            <p:tav tm="100000">
                                              <p:val>
                                                <p:strVal val="#ppt_x"/>
                                              </p:val>
                                            </p:tav>
                                          </p:tavLst>
                                        </p:anim>
                                        <p:anim calcmode="lin" valueType="num">
                                          <p:cBhvr additive="base">
                                            <p:cTn id="8" dur="2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7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0-#ppt_w/2"/>
                                              </p:val>
                                            </p:tav>
                                            <p:tav tm="100000">
                                              <p:val>
                                                <p:strVal val="#ppt_x"/>
                                              </p:val>
                                            </p:tav>
                                          </p:tavLst>
                                        </p:anim>
                                        <p:anim calcmode="lin" valueType="num">
                                          <p:cBhvr additive="base">
                                            <p:cTn id="12" dur="2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400" fill="hold"/>
                                            <p:tgtEl>
                                              <p:spTgt spid="6"/>
                                            </p:tgtEl>
                                            <p:attrNameLst>
                                              <p:attrName>ppt_x</p:attrName>
                                            </p:attrNameLst>
                                          </p:cBhvr>
                                          <p:tavLst>
                                            <p:tav tm="0">
                                              <p:val>
                                                <p:strVal val="#ppt_x"/>
                                              </p:val>
                                            </p:tav>
                                            <p:tav tm="100000">
                                              <p:val>
                                                <p:strVal val="#ppt_x"/>
                                              </p:val>
                                            </p:tav>
                                          </p:tavLst>
                                        </p:anim>
                                        <p:anim calcmode="lin" valueType="num">
                                          <p:cBhvr additive="base">
                                            <p:cTn id="16" dur="14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8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400" fill="hold"/>
                                            <p:tgtEl>
                                              <p:spTgt spid="7"/>
                                            </p:tgtEl>
                                            <p:attrNameLst>
                                              <p:attrName>ppt_x</p:attrName>
                                            </p:attrNameLst>
                                          </p:cBhvr>
                                          <p:tavLst>
                                            <p:tav tm="0">
                                              <p:val>
                                                <p:strVal val="#ppt_x"/>
                                              </p:val>
                                            </p:tav>
                                            <p:tav tm="100000">
                                              <p:val>
                                                <p:strVal val="#ppt_x"/>
                                              </p:val>
                                            </p:tav>
                                          </p:tavLst>
                                        </p:anim>
                                        <p:anim calcmode="lin" valueType="num">
                                          <p:cBhvr additive="base">
                                            <p:cTn id="20" dur="1400" fill="hold"/>
                                            <p:tgtEl>
                                              <p:spTgt spid="7"/>
                                            </p:tgtEl>
                                            <p:attrNameLst>
                                              <p:attrName>ppt_y</p:attrName>
                                            </p:attrNameLst>
                                          </p:cBhvr>
                                          <p:tavLst>
                                            <p:tav tm="0">
                                              <p:val>
                                                <p:strVal val="1+#ppt_h/2"/>
                                              </p:val>
                                            </p:tav>
                                            <p:tav tm="100000">
                                              <p:val>
                                                <p:strVal val="#ppt_y"/>
                                              </p:val>
                                            </p:tav>
                                          </p:tavLst>
                                        </p:anim>
                                      </p:childTnLst>
                                    </p:cTn>
                                  </p:par>
                                  <p:par>
                                    <p:cTn id="21" presetID="14" presetClass="entr" presetSubtype="10" fill="hold" grpId="0" nodeType="withEffect">
                                      <p:stCondLst>
                                        <p:cond delay="80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6" grpId="0" animBg="1"/>
          <p:bldP spid="7" grpId="0" animBg="1"/>
          <p:bldP spid="8"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A_任意多边形 42">
            <a:extLst>
              <a:ext uri="{FF2B5EF4-FFF2-40B4-BE49-F238E27FC236}">
                <a16:creationId xmlns:a16="http://schemas.microsoft.com/office/drawing/2014/main" id="{9671DB43-D256-49BF-AEE5-CD919A8BD93E}"/>
              </a:ext>
            </a:extLst>
          </p:cNvPr>
          <p:cNvSpPr/>
          <p:nvPr>
            <p:custDataLst>
              <p:tags r:id="rId1"/>
            </p:custDataLst>
          </p:nvPr>
        </p:nvSpPr>
        <p:spPr>
          <a:xfrm>
            <a:off x="5174987" y="1905072"/>
            <a:ext cx="2611304" cy="1178651"/>
          </a:xfrm>
          <a:custGeom>
            <a:avLst/>
            <a:gdLst>
              <a:gd name="connsiteX0" fmla="*/ 0 w 2623127"/>
              <a:gd name="connsiteY0" fmla="*/ 1163781 h 1183988"/>
              <a:gd name="connsiteX1" fmla="*/ 1099127 w 2623127"/>
              <a:gd name="connsiteY1" fmla="*/ 1145309 h 1183988"/>
              <a:gd name="connsiteX2" fmla="*/ 1930400 w 2623127"/>
              <a:gd name="connsiteY2" fmla="*/ 812800 h 1183988"/>
              <a:gd name="connsiteX3" fmla="*/ 2623127 w 2623127"/>
              <a:gd name="connsiteY3" fmla="*/ 0 h 1183988"/>
            </a:gdLst>
            <a:ahLst/>
            <a:cxnLst>
              <a:cxn ang="0">
                <a:pos x="connsiteX0" y="connsiteY0"/>
              </a:cxn>
              <a:cxn ang="0">
                <a:pos x="connsiteX1" y="connsiteY1"/>
              </a:cxn>
              <a:cxn ang="0">
                <a:pos x="connsiteX2" y="connsiteY2"/>
              </a:cxn>
              <a:cxn ang="0">
                <a:pos x="connsiteX3" y="connsiteY3"/>
              </a:cxn>
            </a:cxnLst>
            <a:rect l="l" t="t" r="r" b="b"/>
            <a:pathLst>
              <a:path w="2623127" h="1183988">
                <a:moveTo>
                  <a:pt x="0" y="1163781"/>
                </a:moveTo>
                <a:cubicBezTo>
                  <a:pt x="388697" y="1183793"/>
                  <a:pt x="777394" y="1203806"/>
                  <a:pt x="1099127" y="1145309"/>
                </a:cubicBezTo>
                <a:cubicBezTo>
                  <a:pt x="1420860" y="1086812"/>
                  <a:pt x="1676400" y="1003685"/>
                  <a:pt x="1930400" y="812800"/>
                </a:cubicBezTo>
                <a:cubicBezTo>
                  <a:pt x="2184400" y="621915"/>
                  <a:pt x="2403763" y="310957"/>
                  <a:pt x="2623127" y="0"/>
                </a:cubicBezTo>
              </a:path>
            </a:pathLst>
          </a:custGeom>
          <a:noFill/>
          <a:ln w="19050" cap="flat" cmpd="sng" algn="ctr">
            <a:gradFill>
              <a:gsLst>
                <a:gs pos="0">
                  <a:srgbClr val="23BFA5">
                    <a:alpha val="2000"/>
                  </a:srgbClr>
                </a:gs>
                <a:gs pos="100000">
                  <a:srgbClr val="027CCF"/>
                </a:gs>
              </a:gsLst>
              <a:lin ang="18900000" scaled="0"/>
            </a:gradFill>
            <a:prstDash val="solid"/>
            <a:miter lim="800000"/>
          </a:ln>
          <a:effectLst>
            <a:outerShdw blurRad="127000" dist="88900" dir="5400000" algn="t" rotWithShape="0">
              <a:prstClr val="black">
                <a:alpha val="19000"/>
              </a:prstClr>
            </a:outerShdw>
          </a:effectLst>
        </p:spPr>
        <p:txBody>
          <a:bodyPr rtlCol="0" anchor="ctr"/>
          <a:lstStyle/>
          <a:p>
            <a:pPr algn="ctr" defTabSz="910338"/>
            <a:endParaRPr lang="zh-CN" altLang="en-US" sz="1792" kern="0" dirty="0">
              <a:solidFill>
                <a:prstClr val="white"/>
              </a:solidFill>
              <a:latin typeface="Mobitale Versalete"/>
              <a:ea typeface="微软雅黑"/>
              <a:cs typeface="+mn-ea"/>
            </a:endParaRPr>
          </a:p>
        </p:txBody>
      </p:sp>
      <p:sp>
        <p:nvSpPr>
          <p:cNvPr id="112" name="PA_任意多边形 46">
            <a:extLst>
              <a:ext uri="{FF2B5EF4-FFF2-40B4-BE49-F238E27FC236}">
                <a16:creationId xmlns:a16="http://schemas.microsoft.com/office/drawing/2014/main" id="{7B36221C-9485-4A89-93BA-187B8D0AF1E8}"/>
              </a:ext>
            </a:extLst>
          </p:cNvPr>
          <p:cNvSpPr/>
          <p:nvPr>
            <p:custDataLst>
              <p:tags r:id="rId2"/>
            </p:custDataLst>
          </p:nvPr>
        </p:nvSpPr>
        <p:spPr>
          <a:xfrm>
            <a:off x="3725169" y="3135364"/>
            <a:ext cx="4128435" cy="447476"/>
          </a:xfrm>
          <a:custGeom>
            <a:avLst/>
            <a:gdLst>
              <a:gd name="connsiteX0" fmla="*/ 0 w 4147127"/>
              <a:gd name="connsiteY0" fmla="*/ 6157 h 449502"/>
              <a:gd name="connsiteX1" fmla="*/ 2817091 w 4147127"/>
              <a:gd name="connsiteY1" fmla="*/ 61575 h 449502"/>
              <a:gd name="connsiteX2" fmla="*/ 4147127 w 4147127"/>
              <a:gd name="connsiteY2" fmla="*/ 449502 h 449502"/>
              <a:gd name="connsiteX3" fmla="*/ 4147127 w 4147127"/>
              <a:gd name="connsiteY3" fmla="*/ 449502 h 449502"/>
              <a:gd name="connsiteX4" fmla="*/ 4147127 w 4147127"/>
              <a:gd name="connsiteY4" fmla="*/ 449502 h 449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127" h="449502">
                <a:moveTo>
                  <a:pt x="0" y="6157"/>
                </a:moveTo>
                <a:cubicBezTo>
                  <a:pt x="1062951" y="-3080"/>
                  <a:pt x="2125903" y="-12316"/>
                  <a:pt x="2817091" y="61575"/>
                </a:cubicBezTo>
                <a:cubicBezTo>
                  <a:pt x="3508279" y="135466"/>
                  <a:pt x="4147127" y="449502"/>
                  <a:pt x="4147127" y="449502"/>
                </a:cubicBezTo>
                <a:lnTo>
                  <a:pt x="4147127" y="449502"/>
                </a:lnTo>
                <a:lnTo>
                  <a:pt x="4147127" y="449502"/>
                </a:lnTo>
              </a:path>
            </a:pathLst>
          </a:custGeom>
          <a:noFill/>
          <a:ln w="19050" cap="flat" cmpd="sng" algn="ctr">
            <a:gradFill>
              <a:gsLst>
                <a:gs pos="0">
                  <a:srgbClr val="23BFA5">
                    <a:alpha val="2000"/>
                  </a:srgbClr>
                </a:gs>
                <a:gs pos="100000">
                  <a:srgbClr val="027CCF"/>
                </a:gs>
              </a:gsLst>
              <a:lin ang="18900000" scaled="0"/>
            </a:gradFill>
            <a:prstDash val="solid"/>
            <a:miter lim="800000"/>
          </a:ln>
          <a:effectLst>
            <a:outerShdw blurRad="127000" dist="88900" dir="5400000" algn="t" rotWithShape="0">
              <a:prstClr val="black">
                <a:alpha val="19000"/>
              </a:prstClr>
            </a:outerShdw>
          </a:effectLst>
        </p:spPr>
        <p:txBody>
          <a:bodyPr rtlCol="0" anchor="ctr"/>
          <a:lstStyle/>
          <a:p>
            <a:pPr marL="0" marR="0" lvl="0" indent="0" algn="ctr" defTabSz="910338" rtl="0" eaLnBrk="1" fontAlgn="auto" latinLnBrk="0" hangingPunct="1">
              <a:lnSpc>
                <a:spcPct val="100000"/>
              </a:lnSpc>
              <a:spcBef>
                <a:spcPts val="0"/>
              </a:spcBef>
              <a:spcAft>
                <a:spcPts val="0"/>
              </a:spcAft>
              <a:buClrTx/>
              <a:buSzTx/>
              <a:buFontTx/>
              <a:buNone/>
              <a:tabLst/>
              <a:defRPr/>
            </a:pPr>
            <a:endParaRPr kumimoji="0" lang="zh-CN" altLang="en-US" sz="1792" b="0" i="0" u="none" strike="noStrike" kern="0" cap="none" spc="0" normalizeH="0" baseline="0" noProof="0" dirty="0">
              <a:ln>
                <a:noFill/>
              </a:ln>
              <a:solidFill>
                <a:prstClr val="white"/>
              </a:solidFill>
              <a:effectLst/>
              <a:uLnTx/>
              <a:uFillTx/>
              <a:latin typeface="Mobitale Versalete"/>
              <a:ea typeface="微软雅黑"/>
              <a:cs typeface="+mn-ea"/>
            </a:endParaRPr>
          </a:p>
        </p:txBody>
      </p:sp>
      <p:sp>
        <p:nvSpPr>
          <p:cNvPr id="116" name="矩形 115">
            <a:extLst>
              <a:ext uri="{FF2B5EF4-FFF2-40B4-BE49-F238E27FC236}">
                <a16:creationId xmlns:a16="http://schemas.microsoft.com/office/drawing/2014/main" id="{3A8551A5-7177-4DE4-8857-B95590F5805A}"/>
              </a:ext>
            </a:extLst>
          </p:cNvPr>
          <p:cNvSpPr/>
          <p:nvPr/>
        </p:nvSpPr>
        <p:spPr>
          <a:xfrm>
            <a:off x="7760315" y="1663957"/>
            <a:ext cx="305269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Social</a:t>
            </a:r>
            <a:r>
              <a:rPr kumimoji="0" lang="en-US"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a:cs typeface="+mn-cs"/>
              </a:rPr>
              <a:t> </a:t>
            </a:r>
            <a:r>
              <a:rPr kumimoji="0" lang="en-US"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platform: Weibo</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7" name="矩形 116">
            <a:extLst>
              <a:ext uri="{FF2B5EF4-FFF2-40B4-BE49-F238E27FC236}">
                <a16:creationId xmlns:a16="http://schemas.microsoft.com/office/drawing/2014/main" id="{5EB3EFCD-51B1-44CE-8697-7AB9A4D092F8}"/>
              </a:ext>
            </a:extLst>
          </p:cNvPr>
          <p:cNvSpPr/>
          <p:nvPr/>
        </p:nvSpPr>
        <p:spPr>
          <a:xfrm>
            <a:off x="7364919" y="3374262"/>
            <a:ext cx="4492705" cy="461665"/>
          </a:xfrm>
          <a:prstGeom prst="rect">
            <a:avLst/>
          </a:prstGeom>
        </p:spPr>
        <p:txBody>
          <a:bodyPr wrap="none">
            <a:spAutoFit/>
          </a:bodyPr>
          <a:lstStyle/>
          <a:p>
            <a:pPr lvl="1"/>
            <a:r>
              <a:rPr lang="en-US" altLang="zh-CN" sz="2400" kern="100" dirty="0">
                <a:solidFill>
                  <a:prstClr val="black"/>
                </a:solidFill>
                <a:latin typeface="Times New Roman" panose="02020603050405020304" pitchFamily="18" charset="0"/>
                <a:ea typeface="微软雅黑"/>
                <a:cs typeface="Times New Roman" panose="02020603050405020304" pitchFamily="18" charset="0"/>
              </a:rPr>
              <a:t>Video service platform:</a:t>
            </a:r>
            <a:r>
              <a:rPr lang="zh-CN" altLang="en-US" sz="2400" kern="100" dirty="0">
                <a:solidFill>
                  <a:prstClr val="black"/>
                </a:solidFill>
                <a:latin typeface="Times New Roman" panose="02020603050405020304" pitchFamily="18" charset="0"/>
                <a:ea typeface="微软雅黑"/>
                <a:cs typeface="Times New Roman" panose="02020603050405020304" pitchFamily="18" charset="0"/>
              </a:rPr>
              <a:t> </a:t>
            </a:r>
            <a:r>
              <a:rPr lang="en-US" altLang="zh-CN" sz="2400" kern="100" dirty="0" err="1">
                <a:solidFill>
                  <a:prstClr val="black"/>
                </a:solidFill>
                <a:latin typeface="Times New Roman" panose="02020603050405020304" pitchFamily="18" charset="0"/>
                <a:ea typeface="微软雅黑"/>
                <a:cs typeface="Times New Roman" panose="02020603050405020304" pitchFamily="18" charset="0"/>
              </a:rPr>
              <a:t>Bilibili</a:t>
            </a:r>
            <a:endParaRPr lang="en-US" altLang="zh-CN" sz="2400" kern="100"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18" name="矩形 117">
            <a:extLst>
              <a:ext uri="{FF2B5EF4-FFF2-40B4-BE49-F238E27FC236}">
                <a16:creationId xmlns:a16="http://schemas.microsoft.com/office/drawing/2014/main" id="{4FEF8483-0B58-459D-AABC-149034989791}"/>
              </a:ext>
            </a:extLst>
          </p:cNvPr>
          <p:cNvSpPr/>
          <p:nvPr/>
        </p:nvSpPr>
        <p:spPr>
          <a:xfrm>
            <a:off x="6901228" y="4509906"/>
            <a:ext cx="5230919" cy="461665"/>
          </a:xfrm>
          <a:prstGeom prst="rect">
            <a:avLst/>
          </a:prstGeom>
        </p:spPr>
        <p:txBody>
          <a:bodyPr wrap="none">
            <a:spAutoFit/>
          </a:bodyPr>
          <a:lstStyle/>
          <a:p>
            <a:pPr lvl="1"/>
            <a:r>
              <a:rPr lang="en-US" altLang="zh-CN" sz="2400" kern="100" dirty="0">
                <a:solidFill>
                  <a:prstClr val="black"/>
                </a:solidFill>
                <a:latin typeface="Times New Roman" panose="02020603050405020304" pitchFamily="18" charset="0"/>
                <a:ea typeface="微软雅黑"/>
                <a:cs typeface="Times New Roman" panose="02020603050405020304" pitchFamily="18" charset="0"/>
              </a:rPr>
              <a:t>Online community platform:</a:t>
            </a:r>
            <a:r>
              <a:rPr lang="zh-CN" altLang="en-US" sz="2400" kern="100" dirty="0">
                <a:solidFill>
                  <a:prstClr val="black"/>
                </a:solidFill>
                <a:latin typeface="Times New Roman" panose="02020603050405020304" pitchFamily="18" charset="0"/>
                <a:ea typeface="微软雅黑"/>
                <a:cs typeface="Times New Roman" panose="02020603050405020304" pitchFamily="18" charset="0"/>
              </a:rPr>
              <a:t> </a:t>
            </a:r>
            <a:r>
              <a:rPr lang="en-US" altLang="zh-CN" sz="2400" kern="100" dirty="0" err="1">
                <a:solidFill>
                  <a:prstClr val="black"/>
                </a:solidFill>
                <a:latin typeface="Times New Roman" panose="02020603050405020304" pitchFamily="18" charset="0"/>
                <a:ea typeface="微软雅黑"/>
                <a:cs typeface="Times New Roman" panose="02020603050405020304" pitchFamily="18" charset="0"/>
              </a:rPr>
              <a:t>Douban</a:t>
            </a:r>
            <a:endParaRPr lang="en-US" altLang="zh-CN" sz="2400" kern="100" dirty="0">
              <a:solidFill>
                <a:prstClr val="black"/>
              </a:solidFill>
              <a:latin typeface="Times New Roman" panose="02020603050405020304" pitchFamily="18" charset="0"/>
              <a:ea typeface="微软雅黑"/>
              <a:cs typeface="Times New Roman" panose="02020603050405020304" pitchFamily="18" charset="0"/>
            </a:endParaRPr>
          </a:p>
        </p:txBody>
      </p:sp>
      <p:grpSp>
        <p:nvGrpSpPr>
          <p:cNvPr id="4" name="组合 3">
            <a:extLst>
              <a:ext uri="{FF2B5EF4-FFF2-40B4-BE49-F238E27FC236}">
                <a16:creationId xmlns:a16="http://schemas.microsoft.com/office/drawing/2014/main" id="{FFED6C4D-9258-43E3-891A-E79992D6022D}"/>
              </a:ext>
            </a:extLst>
          </p:cNvPr>
          <p:cNvGrpSpPr/>
          <p:nvPr/>
        </p:nvGrpSpPr>
        <p:grpSpPr>
          <a:xfrm>
            <a:off x="702835" y="2045237"/>
            <a:ext cx="4372882" cy="4197169"/>
            <a:chOff x="2035070" y="2184827"/>
            <a:chExt cx="4372882" cy="4197169"/>
          </a:xfrm>
        </p:grpSpPr>
        <p:sp>
          <p:nvSpPr>
            <p:cNvPr id="113" name="任意多边形 31">
              <a:extLst>
                <a:ext uri="{FF2B5EF4-FFF2-40B4-BE49-F238E27FC236}">
                  <a16:creationId xmlns:a16="http://schemas.microsoft.com/office/drawing/2014/main" id="{964B682E-5D29-4165-A739-BD152CB7C29D}"/>
                </a:ext>
              </a:extLst>
            </p:cNvPr>
            <p:cNvSpPr/>
            <p:nvPr/>
          </p:nvSpPr>
          <p:spPr>
            <a:xfrm>
              <a:off x="2159356" y="2184827"/>
              <a:ext cx="4248596" cy="2275804"/>
            </a:xfrm>
            <a:custGeom>
              <a:avLst/>
              <a:gdLst>
                <a:gd name="connsiteX0" fmla="*/ 2073896 w 4510946"/>
                <a:gd name="connsiteY0" fmla="*/ 34 h 2416333"/>
                <a:gd name="connsiteX1" fmla="*/ 3053115 w 4510946"/>
                <a:gd name="connsiteY1" fmla="*/ 668953 h 2416333"/>
                <a:gd name="connsiteX2" fmla="*/ 3952689 w 4510946"/>
                <a:gd name="connsiteY2" fmla="*/ 617083 h 2416333"/>
                <a:gd name="connsiteX3" fmla="*/ 4328051 w 4510946"/>
                <a:gd name="connsiteY3" fmla="*/ 2062967 h 2416333"/>
                <a:gd name="connsiteX4" fmla="*/ 3629101 w 4510946"/>
                <a:gd name="connsiteY4" fmla="*/ 2416333 h 2416333"/>
                <a:gd name="connsiteX5" fmla="*/ 697397 w 4510946"/>
                <a:gd name="connsiteY5" fmla="*/ 2416333 h 2416333"/>
                <a:gd name="connsiteX6" fmla="*/ 56693 w 4510946"/>
                <a:gd name="connsiteY6" fmla="*/ 1443765 h 2416333"/>
                <a:gd name="connsiteX7" fmla="*/ 752407 w 4510946"/>
                <a:gd name="connsiteY7" fmla="*/ 1015836 h 2416333"/>
                <a:gd name="connsiteX8" fmla="*/ 1137476 w 4510946"/>
                <a:gd name="connsiteY8" fmla="*/ 762968 h 2416333"/>
                <a:gd name="connsiteX9" fmla="*/ 1878492 w 4510946"/>
                <a:gd name="connsiteY9" fmla="*/ 20574 h 2416333"/>
                <a:gd name="connsiteX10" fmla="*/ 2073896 w 4510946"/>
                <a:gd name="connsiteY10" fmla="*/ 34 h 241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10946" h="2416333">
                  <a:moveTo>
                    <a:pt x="2073896" y="34"/>
                  </a:moveTo>
                  <a:cubicBezTo>
                    <a:pt x="2513028" y="-3689"/>
                    <a:pt x="2835099" y="291678"/>
                    <a:pt x="3053115" y="668953"/>
                  </a:cubicBezTo>
                  <a:cubicBezTo>
                    <a:pt x="3053115" y="668953"/>
                    <a:pt x="3496430" y="399876"/>
                    <a:pt x="3952689" y="617083"/>
                  </a:cubicBezTo>
                  <a:cubicBezTo>
                    <a:pt x="4506024" y="873192"/>
                    <a:pt x="4680761" y="1576683"/>
                    <a:pt x="4328051" y="2062967"/>
                  </a:cubicBezTo>
                  <a:cubicBezTo>
                    <a:pt x="4185672" y="2257480"/>
                    <a:pt x="3985048" y="2413091"/>
                    <a:pt x="3629101" y="2416333"/>
                  </a:cubicBezTo>
                  <a:cubicBezTo>
                    <a:pt x="697397" y="2416333"/>
                    <a:pt x="697397" y="2416333"/>
                    <a:pt x="697397" y="2416333"/>
                  </a:cubicBezTo>
                  <a:cubicBezTo>
                    <a:pt x="189364" y="2416333"/>
                    <a:pt x="-137459" y="1923566"/>
                    <a:pt x="56693" y="1443765"/>
                  </a:cubicBezTo>
                  <a:cubicBezTo>
                    <a:pt x="189364" y="1129302"/>
                    <a:pt x="522660" y="986659"/>
                    <a:pt x="752407" y="1015836"/>
                  </a:cubicBezTo>
                  <a:cubicBezTo>
                    <a:pt x="752407" y="1015836"/>
                    <a:pt x="855955" y="863467"/>
                    <a:pt x="1137476" y="762968"/>
                  </a:cubicBezTo>
                  <a:cubicBezTo>
                    <a:pt x="1195722" y="383666"/>
                    <a:pt x="1512838" y="91896"/>
                    <a:pt x="1878492" y="20574"/>
                  </a:cubicBezTo>
                  <a:cubicBezTo>
                    <a:pt x="1946041" y="7202"/>
                    <a:pt x="2011163" y="566"/>
                    <a:pt x="2073896" y="34"/>
                  </a:cubicBezTo>
                  <a:close/>
                </a:path>
              </a:pathLst>
            </a:custGeom>
            <a:gradFill>
              <a:gsLst>
                <a:gs pos="49000">
                  <a:srgbClr val="119ABC"/>
                </a:gs>
                <a:gs pos="100000">
                  <a:srgbClr val="027CCF"/>
                </a:gs>
                <a:gs pos="0">
                  <a:srgbClr val="23BFA5"/>
                </a:gs>
              </a:gsLst>
              <a:lin ang="4800000" scaled="0"/>
            </a:gradFill>
            <a:ln w="12700" cap="flat" cmpd="sng" algn="ctr">
              <a:noFill/>
              <a:prstDash val="solid"/>
              <a:miter lim="800000"/>
            </a:ln>
            <a:effectLst>
              <a:outerShdw blurRad="1270000" dist="1371600" dir="5400000" sx="80000" sy="80000" algn="t" rotWithShape="0">
                <a:sysClr val="windowText" lastClr="000000">
                  <a:lumMod val="95000"/>
                  <a:lumOff val="5000"/>
                  <a:alpha val="40000"/>
                </a:sysClr>
              </a:outerShdw>
            </a:effectLst>
          </p:spPr>
          <p:txBody>
            <a:bodyPr rtlCol="0" anchor="ctr"/>
            <a:lstStyle/>
            <a:p>
              <a:pPr algn="ctr"/>
              <a:endParaRPr lang="en-US" altLang="zh-CN" kern="0" dirty="0">
                <a:solidFill>
                  <a:prstClr val="white"/>
                </a:solidFill>
                <a:latin typeface="Calibri" panose="020F0502020204030204"/>
              </a:endParaRPr>
            </a:p>
          </p:txBody>
        </p:sp>
        <p:sp>
          <p:nvSpPr>
            <p:cNvPr id="114" name="矩形 113">
              <a:extLst>
                <a:ext uri="{FF2B5EF4-FFF2-40B4-BE49-F238E27FC236}">
                  <a16:creationId xmlns:a16="http://schemas.microsoft.com/office/drawing/2014/main" id="{B5EC057F-7DB1-4866-9D27-5CECC5AFA8FD}"/>
                </a:ext>
              </a:extLst>
            </p:cNvPr>
            <p:cNvSpPr/>
            <p:nvPr/>
          </p:nvSpPr>
          <p:spPr>
            <a:xfrm>
              <a:off x="3072806" y="2819948"/>
              <a:ext cx="2877198" cy="132343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dirty="0">
                  <a:solidFill>
                    <a:prstClr val="white"/>
                  </a:solidFill>
                  <a:latin typeface="微软雅黑" panose="020B0503020204020204" pitchFamily="34" charset="-122"/>
                  <a:ea typeface="微软雅黑" panose="020B0503020204020204" pitchFamily="34" charset="-122"/>
                </a:rPr>
                <a:t>System</a:t>
              </a:r>
              <a:endPar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矩形 118">
              <a:extLst>
                <a:ext uri="{FF2B5EF4-FFF2-40B4-BE49-F238E27FC236}">
                  <a16:creationId xmlns:a16="http://schemas.microsoft.com/office/drawing/2014/main" id="{5320D0DA-6635-4A66-8683-A47635E2415B}"/>
                </a:ext>
              </a:extLst>
            </p:cNvPr>
            <p:cNvSpPr/>
            <p:nvPr/>
          </p:nvSpPr>
          <p:spPr>
            <a:xfrm>
              <a:off x="2035070" y="5735665"/>
              <a:ext cx="4351917" cy="646331"/>
            </a:xfrm>
            <a:prstGeom prst="rect">
              <a:avLst/>
            </a:prstGeom>
          </p:spPr>
          <p:txBody>
            <a:bodyPr wrap="square">
              <a:spAutoFit/>
            </a:bodyPr>
            <a:lstStyle/>
            <a:p>
              <a:pPr marL="342898" lvl="1"/>
              <a:r>
                <a:rPr kumimoji="1" lang="en-US" altLang="zh-CN" dirty="0">
                  <a:latin typeface="Times New Roman" panose="02020603050405020304" pitchFamily="18" charset="0"/>
                  <a:cs typeface="Times New Roman" panose="02020603050405020304" pitchFamily="18" charset="0"/>
                </a:rPr>
                <a:t>2. Provide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both</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general</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analysis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report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and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customized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analysis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report</a:t>
              </a:r>
              <a:r>
                <a:rPr kumimoji="1" lang="en-US" altLang="zh-CN" dirty="0"/>
                <a:t>.</a:t>
              </a:r>
            </a:p>
          </p:txBody>
        </p:sp>
      </p:grpSp>
      <p:sp>
        <p:nvSpPr>
          <p:cNvPr id="120" name="矩形 119">
            <a:extLst>
              <a:ext uri="{FF2B5EF4-FFF2-40B4-BE49-F238E27FC236}">
                <a16:creationId xmlns:a16="http://schemas.microsoft.com/office/drawing/2014/main" id="{85A50C55-BF4E-4F77-9328-97129520E3ED}"/>
              </a:ext>
            </a:extLst>
          </p:cNvPr>
          <p:cNvSpPr/>
          <p:nvPr/>
        </p:nvSpPr>
        <p:spPr>
          <a:xfrm>
            <a:off x="639089" y="4558355"/>
            <a:ext cx="4572619" cy="923330"/>
          </a:xfrm>
          <a:prstGeom prst="rect">
            <a:avLst/>
          </a:prstGeom>
        </p:spPr>
        <p:txBody>
          <a:bodyPr wrap="square">
            <a:spAutoFit/>
          </a:bodyPr>
          <a:lstStyle/>
          <a:p>
            <a:pPr marL="342898" lvl="1"/>
            <a:r>
              <a:rPr kumimoji="1" lang="en-US" altLang="zh-CN" dirty="0">
                <a:latin typeface="Times New Roman" panose="02020603050405020304" pitchFamily="18" charset="0"/>
                <a:cs typeface="Times New Roman" panose="02020603050405020304" pitchFamily="18" charset="0"/>
              </a:rPr>
              <a:t>1. Give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ranking</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of</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celebrities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multiple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dimensions,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such</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public</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popularity,</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business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value.</a:t>
            </a:r>
          </a:p>
        </p:txBody>
      </p:sp>
      <p:sp>
        <p:nvSpPr>
          <p:cNvPr id="17" name="Shape 1877">
            <a:extLst>
              <a:ext uri="{FF2B5EF4-FFF2-40B4-BE49-F238E27FC236}">
                <a16:creationId xmlns:a16="http://schemas.microsoft.com/office/drawing/2014/main" id="{5382E047-CA89-4A69-9517-4C387E059795}"/>
              </a:ext>
            </a:extLst>
          </p:cNvPr>
          <p:cNvSpPr/>
          <p:nvPr/>
        </p:nvSpPr>
        <p:spPr>
          <a:xfrm>
            <a:off x="5789387" y="0"/>
            <a:ext cx="618565" cy="184606"/>
          </a:xfrm>
          <a:prstGeom prst="rect">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endParaRPr sz="3600">
              <a:solidFill>
                <a:prstClr val="white"/>
              </a:solidFill>
              <a:latin typeface="Gesta Md"/>
              <a:sym typeface="Titillium Web"/>
            </a:endParaRPr>
          </a:p>
        </p:txBody>
      </p:sp>
      <p:sp>
        <p:nvSpPr>
          <p:cNvPr id="18" name="Shape 54">
            <a:extLst>
              <a:ext uri="{FF2B5EF4-FFF2-40B4-BE49-F238E27FC236}">
                <a16:creationId xmlns:a16="http://schemas.microsoft.com/office/drawing/2014/main" id="{B9578F8F-4A43-41B3-9B14-3473E4AE9E7E}"/>
              </a:ext>
            </a:extLst>
          </p:cNvPr>
          <p:cNvSpPr txBox="1">
            <a:spLocks/>
          </p:cNvSpPr>
          <p:nvPr/>
        </p:nvSpPr>
        <p:spPr>
          <a:xfrm>
            <a:off x="2290183" y="534302"/>
            <a:ext cx="8495896"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3200" b="1" dirty="0">
                <a:solidFill>
                  <a:srgbClr val="119ABC"/>
                </a:solidFill>
                <a:latin typeface="微软雅黑" panose="020B0503020204020204" pitchFamily="34" charset="-122"/>
              </a:rPr>
              <a:t>Based</a:t>
            </a:r>
            <a:r>
              <a:rPr lang="zh-CN" altLang="en-US" sz="3200" b="1" dirty="0">
                <a:solidFill>
                  <a:srgbClr val="119ABC"/>
                </a:solidFill>
                <a:latin typeface="微软雅黑" panose="020B0503020204020204" pitchFamily="34" charset="-122"/>
              </a:rPr>
              <a:t> </a:t>
            </a:r>
            <a:r>
              <a:rPr lang="en-US" altLang="zh-CN" sz="3200" b="1" dirty="0">
                <a:solidFill>
                  <a:srgbClr val="119ABC"/>
                </a:solidFill>
                <a:latin typeface="微软雅黑" panose="020B0503020204020204" pitchFamily="34" charset="-122"/>
              </a:rPr>
              <a:t>on</a:t>
            </a:r>
            <a:r>
              <a:rPr lang="zh-CN" altLang="en-US" sz="3200" b="1" dirty="0">
                <a:solidFill>
                  <a:srgbClr val="119ABC"/>
                </a:solidFill>
                <a:latin typeface="微软雅黑" panose="020B0503020204020204" pitchFamily="34" charset="-122"/>
              </a:rPr>
              <a:t> </a:t>
            </a:r>
            <a:r>
              <a:rPr lang="en-US" altLang="zh-CN" sz="3200" b="1" dirty="0">
                <a:solidFill>
                  <a:srgbClr val="119ABC"/>
                </a:solidFill>
                <a:latin typeface="微软雅黑" panose="020B0503020204020204" pitchFamily="34" charset="-122"/>
              </a:rPr>
              <a:t>Multidimensional-source</a:t>
            </a:r>
            <a:r>
              <a:rPr lang="zh-CN" altLang="en-US" sz="3200" b="1" dirty="0">
                <a:solidFill>
                  <a:srgbClr val="119ABC"/>
                </a:solidFill>
                <a:latin typeface="微软雅黑" panose="020B0503020204020204" pitchFamily="34" charset="-122"/>
              </a:rPr>
              <a:t> </a:t>
            </a:r>
            <a:r>
              <a:rPr lang="en-US" altLang="zh-CN" sz="3200" b="1" dirty="0">
                <a:solidFill>
                  <a:srgbClr val="119ABC"/>
                </a:solidFill>
                <a:latin typeface="微软雅黑" panose="020B0503020204020204" pitchFamily="34" charset="-122"/>
              </a:rPr>
              <a:t>data</a:t>
            </a:r>
          </a:p>
          <a:p>
            <a:pPr>
              <a:defRPr sz="1800">
                <a:solidFill>
                  <a:srgbClr val="000000"/>
                </a:solidFill>
              </a:defRPr>
            </a:pPr>
            <a:endParaRPr lang="zh-CN" altLang="en-US" sz="3200" b="1" dirty="0">
              <a:solidFill>
                <a:srgbClr val="119ABC"/>
              </a:solidFill>
              <a:latin typeface="微软雅黑" panose="020B0503020204020204" pitchFamily="34" charset="-122"/>
            </a:endParaRPr>
          </a:p>
        </p:txBody>
      </p:sp>
      <p:sp>
        <p:nvSpPr>
          <p:cNvPr id="16" name="PA_任意多边形 46">
            <a:extLst>
              <a:ext uri="{FF2B5EF4-FFF2-40B4-BE49-F238E27FC236}">
                <a16:creationId xmlns:a16="http://schemas.microsoft.com/office/drawing/2014/main" id="{71E6BE4D-DDFF-4223-AD64-9063403A12DC}"/>
              </a:ext>
            </a:extLst>
          </p:cNvPr>
          <p:cNvSpPr/>
          <p:nvPr>
            <p:custDataLst>
              <p:tags r:id="rId3"/>
            </p:custDataLst>
          </p:nvPr>
        </p:nvSpPr>
        <p:spPr>
          <a:xfrm>
            <a:off x="3725168" y="4167511"/>
            <a:ext cx="4128435" cy="447476"/>
          </a:xfrm>
          <a:custGeom>
            <a:avLst/>
            <a:gdLst>
              <a:gd name="connsiteX0" fmla="*/ 0 w 4147127"/>
              <a:gd name="connsiteY0" fmla="*/ 6157 h 449502"/>
              <a:gd name="connsiteX1" fmla="*/ 2817091 w 4147127"/>
              <a:gd name="connsiteY1" fmla="*/ 61575 h 449502"/>
              <a:gd name="connsiteX2" fmla="*/ 4147127 w 4147127"/>
              <a:gd name="connsiteY2" fmla="*/ 449502 h 449502"/>
              <a:gd name="connsiteX3" fmla="*/ 4147127 w 4147127"/>
              <a:gd name="connsiteY3" fmla="*/ 449502 h 449502"/>
              <a:gd name="connsiteX4" fmla="*/ 4147127 w 4147127"/>
              <a:gd name="connsiteY4" fmla="*/ 449502 h 449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127" h="449502">
                <a:moveTo>
                  <a:pt x="0" y="6157"/>
                </a:moveTo>
                <a:cubicBezTo>
                  <a:pt x="1062951" y="-3080"/>
                  <a:pt x="2125903" y="-12316"/>
                  <a:pt x="2817091" y="61575"/>
                </a:cubicBezTo>
                <a:cubicBezTo>
                  <a:pt x="3508279" y="135466"/>
                  <a:pt x="4147127" y="449502"/>
                  <a:pt x="4147127" y="449502"/>
                </a:cubicBezTo>
                <a:lnTo>
                  <a:pt x="4147127" y="449502"/>
                </a:lnTo>
                <a:lnTo>
                  <a:pt x="4147127" y="449502"/>
                </a:lnTo>
              </a:path>
            </a:pathLst>
          </a:custGeom>
          <a:noFill/>
          <a:ln w="19050" cap="flat" cmpd="sng" algn="ctr">
            <a:gradFill>
              <a:gsLst>
                <a:gs pos="0">
                  <a:srgbClr val="23BFA5">
                    <a:alpha val="2000"/>
                  </a:srgbClr>
                </a:gs>
                <a:gs pos="100000">
                  <a:srgbClr val="027CCF"/>
                </a:gs>
              </a:gsLst>
              <a:lin ang="18900000" scaled="0"/>
            </a:gradFill>
            <a:prstDash val="solid"/>
            <a:miter lim="800000"/>
          </a:ln>
          <a:effectLst>
            <a:outerShdw blurRad="127000" dist="88900" dir="5400000" algn="t" rotWithShape="0">
              <a:prstClr val="black">
                <a:alpha val="19000"/>
              </a:prstClr>
            </a:outerShdw>
          </a:effectLst>
        </p:spPr>
        <p:txBody>
          <a:bodyPr rtlCol="0" anchor="ctr"/>
          <a:lstStyle/>
          <a:p>
            <a:pPr marL="0" marR="0" lvl="0" indent="0" algn="ctr" defTabSz="910338" rtl="0" eaLnBrk="1" fontAlgn="auto" latinLnBrk="0" hangingPunct="1">
              <a:lnSpc>
                <a:spcPct val="100000"/>
              </a:lnSpc>
              <a:spcBef>
                <a:spcPts val="0"/>
              </a:spcBef>
              <a:spcAft>
                <a:spcPts val="0"/>
              </a:spcAft>
              <a:buClrTx/>
              <a:buSzTx/>
              <a:buFontTx/>
              <a:buNone/>
              <a:tabLst/>
              <a:defRPr/>
            </a:pPr>
            <a:endParaRPr kumimoji="0" lang="zh-CN" altLang="en-US" sz="1792" b="0" i="0" u="none" strike="noStrike" kern="0" cap="none" spc="0" normalizeH="0" baseline="0" noProof="0" dirty="0">
              <a:ln>
                <a:noFill/>
              </a:ln>
              <a:solidFill>
                <a:prstClr val="white"/>
              </a:solidFill>
              <a:effectLst/>
              <a:uLnTx/>
              <a:uFillTx/>
              <a:latin typeface="Mobitale Versalete"/>
              <a:ea typeface="微软雅黑"/>
              <a:cs typeface="+mn-ea"/>
            </a:endParaRPr>
          </a:p>
        </p:txBody>
      </p:sp>
      <p:pic>
        <p:nvPicPr>
          <p:cNvPr id="2" name="图片 1">
            <a:extLst>
              <a:ext uri="{FF2B5EF4-FFF2-40B4-BE49-F238E27FC236}">
                <a16:creationId xmlns:a16="http://schemas.microsoft.com/office/drawing/2014/main" id="{1BA39D38-74C7-48AF-A243-0444C8B7E6B5}"/>
              </a:ext>
            </a:extLst>
          </p:cNvPr>
          <p:cNvPicPr>
            <a:picLocks noChangeAspect="1"/>
          </p:cNvPicPr>
          <p:nvPr/>
        </p:nvPicPr>
        <p:blipFill>
          <a:blip r:embed="rId6"/>
          <a:stretch>
            <a:fillRect/>
          </a:stretch>
        </p:blipFill>
        <p:spPr>
          <a:xfrm>
            <a:off x="313598" y="6355308"/>
            <a:ext cx="1619250" cy="295275"/>
          </a:xfrm>
          <a:prstGeom prst="rect">
            <a:avLst/>
          </a:prstGeom>
        </p:spPr>
      </p:pic>
      <p:pic>
        <p:nvPicPr>
          <p:cNvPr id="3" name="图片 2">
            <a:extLst>
              <a:ext uri="{FF2B5EF4-FFF2-40B4-BE49-F238E27FC236}">
                <a16:creationId xmlns:a16="http://schemas.microsoft.com/office/drawing/2014/main" id="{1A1D8361-9CCB-4267-93DA-88D38B6C7AE3}"/>
              </a:ext>
            </a:extLst>
          </p:cNvPr>
          <p:cNvPicPr>
            <a:picLocks noChangeAspect="1"/>
          </p:cNvPicPr>
          <p:nvPr/>
        </p:nvPicPr>
        <p:blipFill>
          <a:blip r:embed="rId6"/>
          <a:stretch>
            <a:fillRect/>
          </a:stretch>
        </p:blipFill>
        <p:spPr>
          <a:xfrm>
            <a:off x="5281978" y="6405886"/>
            <a:ext cx="1619250" cy="295275"/>
          </a:xfrm>
          <a:prstGeom prst="rect">
            <a:avLst/>
          </a:prstGeom>
        </p:spPr>
      </p:pic>
      <p:sp>
        <p:nvSpPr>
          <p:cNvPr id="20" name="Shape 1875">
            <a:extLst>
              <a:ext uri="{FF2B5EF4-FFF2-40B4-BE49-F238E27FC236}">
                <a16:creationId xmlns:a16="http://schemas.microsoft.com/office/drawing/2014/main" id="{21BDCEDF-0242-4B84-A938-89896F954846}"/>
              </a:ext>
            </a:extLst>
          </p:cNvPr>
          <p:cNvSpPr/>
          <p:nvPr/>
        </p:nvSpPr>
        <p:spPr>
          <a:xfrm>
            <a:off x="10296030" y="6242406"/>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21" name="Shape 1876">
            <a:extLst>
              <a:ext uri="{FF2B5EF4-FFF2-40B4-BE49-F238E27FC236}">
                <a16:creationId xmlns:a16="http://schemas.microsoft.com/office/drawing/2014/main" id="{368DF15C-B75C-476C-A677-C1EAEF5D18C8}"/>
              </a:ext>
            </a:extLst>
          </p:cNvPr>
          <p:cNvSpPr/>
          <p:nvPr/>
        </p:nvSpPr>
        <p:spPr>
          <a:xfrm>
            <a:off x="10879172" y="6242406"/>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22" name="文本框 21">
            <a:extLst>
              <a:ext uri="{FF2B5EF4-FFF2-40B4-BE49-F238E27FC236}">
                <a16:creationId xmlns:a16="http://schemas.microsoft.com/office/drawing/2014/main" id="{F7E9C50B-CD6C-485A-803C-0190B747C444}"/>
              </a:ext>
            </a:extLst>
          </p:cNvPr>
          <p:cNvSpPr txBox="1"/>
          <p:nvPr/>
        </p:nvSpPr>
        <p:spPr>
          <a:xfrm>
            <a:off x="10993472" y="6355308"/>
            <a:ext cx="3899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Calibri" panose="020F0502020204030204"/>
                <a:ea typeface="宋体" panose="02010600030101010101" pitchFamily="2" charset="-122"/>
              </a:rPr>
              <a:t>6</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66064266"/>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8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88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88000">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0000"/>
                                      </p:iterate>
                                      <p:childTnLst>
                                        <p:set>
                                          <p:cBhvr>
                                            <p:cTn id="11" dur="750" fill="hold">
                                              <p:stCondLst>
                                                <p:cond delay="0"/>
                                              </p:stCondLst>
                                            </p:cTn>
                                            <p:tgtEl>
                                              <p:spTgt spid="111"/>
                                            </p:tgtEl>
                                            <p:attrNameLst>
                                              <p:attrName>style.visibility</p:attrName>
                                            </p:attrNameLst>
                                          </p:cBhvr>
                                          <p:to>
                                            <p:strVal val="visible"/>
                                          </p:to>
                                        </p:set>
                                        <p:anim to="" calcmode="lin" valueType="num">
                                          <p:cBhvr>
                                            <p:cTn id="12" dur="750" fill="hold">
                                              <p:stCondLst>
                                                <p:cond delay="0"/>
                                              </p:stCondLst>
                                            </p:cTn>
                                            <p:tgtEl>
                                              <p:spTgt spid="111"/>
                                            </p:tgtEl>
                                            <p:attrNameLst>
                                              <p:attrName>ppt_h</p:attrName>
                                            </p:attrNameLst>
                                          </p:cBhvr>
                                          <p:tavLst>
                                            <p:tav tm="0" fmla="#ppt_h-#ppt_h*((1.5-1.5*$)^3-(1.5-1.5*$)^2)">
                                              <p:val>
                                                <p:strVal val="0"/>
                                              </p:val>
                                            </p:tav>
                                            <p:tav tm="100000">
                                              <p:val>
                                                <p:strVal val="1"/>
                                              </p:val>
                                            </p:tav>
                                          </p:tavLst>
                                        </p:anim>
                                        <p:anim to="" calcmode="lin" valueType="num">
                                          <p:cBhvr>
                                            <p:cTn id="13" dur="750" fill="hold">
                                              <p:stCondLst>
                                                <p:cond delay="0"/>
                                              </p:stCondLst>
                                            </p:cTn>
                                            <p:tgtEl>
                                              <p:spTgt spid="111"/>
                                            </p:tgtEl>
                                            <p:attrNameLst>
                                              <p:attrName>ppt_w</p:attrName>
                                            </p:attrNameLst>
                                          </p:cBhvr>
                                          <p:tavLst>
                                            <p:tav tm="0" fmla="#ppt_w-#ppt_w*((1.5-1.5*$)^3-(1.5-1.5*$)^2)">
                                              <p:val>
                                                <p:strVal val="0"/>
                                              </p:val>
                                            </p:tav>
                                            <p:tav tm="100000">
                                              <p:val>
                                                <p:strVal val="1"/>
                                              </p:val>
                                            </p:tav>
                                          </p:tavLst>
                                        </p:anim>
                                        <p:anim to="" calcmode="lin" valueType="num">
                                          <p:cBhvr>
                                            <p:cTn id="14" dur="750" fill="hold">
                                              <p:stCondLst>
                                                <p:cond delay="0"/>
                                              </p:stCondLst>
                                            </p:cTn>
                                            <p:tgtEl>
                                              <p:spTgt spid="111"/>
                                            </p:tgtEl>
                                            <p:attrNameLst>
                                              <p:attrName>ppt_x</p:attrName>
                                            </p:attrNameLst>
                                          </p:cBhvr>
                                          <p:tavLst>
                                            <p:tav tm="0" fmla="#ppt_x-(#ppt_x-0.5)*((1.5-1.5*$)^3-(1.5-1.5*$)^2)">
                                              <p:val>
                                                <p:strVal val="0"/>
                                              </p:val>
                                            </p:tav>
                                            <p:tav tm="100000">
                                              <p:val>
                                                <p:strVal val="1"/>
                                              </p:val>
                                            </p:tav>
                                          </p:tavLst>
                                        </p:anim>
                                        <p:anim to="" calcmode="lin" valueType="num">
                                          <p:cBhvr>
                                            <p:cTn id="15" dur="750" fill="hold">
                                              <p:stCondLst>
                                                <p:cond delay="0"/>
                                              </p:stCondLst>
                                            </p:cTn>
                                            <p:tgtEl>
                                              <p:spTgt spid="111"/>
                                            </p:tgtEl>
                                            <p:attrNameLst>
                                              <p:attrName>ppt_y</p:attrName>
                                            </p:attrNameLst>
                                          </p:cBhvr>
                                          <p:tavLst>
                                            <p:tav tm="0" fmla="#ppt_y-(#ppt_y-0.5)*((1.5-1.5*$)^3-(1.5-1.5*$)^2)">
                                              <p:val>
                                                <p:strVal val="0"/>
                                              </p:val>
                                            </p:tav>
                                            <p:tav tm="100000">
                                              <p:val>
                                                <p:strVal val="1"/>
                                              </p:val>
                                            </p:tav>
                                          </p:tavLst>
                                        </p:anim>
                                      </p:childTnLst>
                                    </p:cTn>
                                  </p:par>
                                </p:childTnLst>
                              </p:cTn>
                            </p:par>
                            <p:par>
                              <p:cTn id="16" fill="hold">
                                <p:stCondLst>
                                  <p:cond delay="1250"/>
                                </p:stCondLst>
                                <p:childTnLst>
                                  <p:par>
                                    <p:cTn id="17" presetID="0" presetClass="entr" presetSubtype="0" fill="hold" grpId="0" nodeType="afterEffect">
                                      <p:stCondLst>
                                        <p:cond delay="0"/>
                                      </p:stCondLst>
                                      <p:iterate type="lt">
                                        <p:tmPct val="10000"/>
                                      </p:iterate>
                                      <p:childTnLst>
                                        <p:set>
                                          <p:cBhvr>
                                            <p:cTn id="18" dur="750" fill="hold">
                                              <p:stCondLst>
                                                <p:cond delay="0"/>
                                              </p:stCondLst>
                                            </p:cTn>
                                            <p:tgtEl>
                                              <p:spTgt spid="112"/>
                                            </p:tgtEl>
                                            <p:attrNameLst>
                                              <p:attrName>style.visibility</p:attrName>
                                            </p:attrNameLst>
                                          </p:cBhvr>
                                          <p:to>
                                            <p:strVal val="visible"/>
                                          </p:to>
                                        </p:set>
                                        <p:anim to="" calcmode="lin" valueType="num">
                                          <p:cBhvr>
                                            <p:cTn id="19" dur="750" fill="hold">
                                              <p:stCondLst>
                                                <p:cond delay="0"/>
                                              </p:stCondLst>
                                            </p:cTn>
                                            <p:tgtEl>
                                              <p:spTgt spid="112"/>
                                            </p:tgtEl>
                                            <p:attrNameLst>
                                              <p:attrName>ppt_h</p:attrName>
                                            </p:attrNameLst>
                                          </p:cBhvr>
                                          <p:tavLst>
                                            <p:tav tm="0" fmla="#ppt_h-#ppt_h*((1.5-1.5*$)^3-(1.5-1.5*$)^2)">
                                              <p:val>
                                                <p:strVal val="0"/>
                                              </p:val>
                                            </p:tav>
                                            <p:tav tm="100000">
                                              <p:val>
                                                <p:strVal val="1"/>
                                              </p:val>
                                            </p:tav>
                                          </p:tavLst>
                                        </p:anim>
                                        <p:anim to="" calcmode="lin" valueType="num">
                                          <p:cBhvr>
                                            <p:cTn id="20" dur="750" fill="hold">
                                              <p:stCondLst>
                                                <p:cond delay="0"/>
                                              </p:stCondLst>
                                            </p:cTn>
                                            <p:tgtEl>
                                              <p:spTgt spid="112"/>
                                            </p:tgtEl>
                                            <p:attrNameLst>
                                              <p:attrName>ppt_w</p:attrName>
                                            </p:attrNameLst>
                                          </p:cBhvr>
                                          <p:tavLst>
                                            <p:tav tm="0" fmla="#ppt_w-#ppt_w*((1.5-1.5*$)^3-(1.5-1.5*$)^2)">
                                              <p:val>
                                                <p:strVal val="0"/>
                                              </p:val>
                                            </p:tav>
                                            <p:tav tm="100000">
                                              <p:val>
                                                <p:strVal val="1"/>
                                              </p:val>
                                            </p:tav>
                                          </p:tavLst>
                                        </p:anim>
                                        <p:anim to="" calcmode="lin" valueType="num">
                                          <p:cBhvr>
                                            <p:cTn id="21" dur="750" fill="hold">
                                              <p:stCondLst>
                                                <p:cond delay="0"/>
                                              </p:stCondLst>
                                            </p:cTn>
                                            <p:tgtEl>
                                              <p:spTgt spid="112"/>
                                            </p:tgtEl>
                                            <p:attrNameLst>
                                              <p:attrName>ppt_x</p:attrName>
                                            </p:attrNameLst>
                                          </p:cBhvr>
                                          <p:tavLst>
                                            <p:tav tm="0" fmla="#ppt_x-(#ppt_x-0.5)*((1.5-1.5*$)^3-(1.5-1.5*$)^2)">
                                              <p:val>
                                                <p:strVal val="0"/>
                                              </p:val>
                                            </p:tav>
                                            <p:tav tm="100000">
                                              <p:val>
                                                <p:strVal val="1"/>
                                              </p:val>
                                            </p:tav>
                                          </p:tavLst>
                                        </p:anim>
                                        <p:anim to="" calcmode="lin" valueType="num">
                                          <p:cBhvr>
                                            <p:cTn id="22" dur="750" fill="hold">
                                              <p:stCondLst>
                                                <p:cond delay="0"/>
                                              </p:stCondLst>
                                            </p:cTn>
                                            <p:tgtEl>
                                              <p:spTgt spid="112"/>
                                            </p:tgtEl>
                                            <p:attrNameLst>
                                              <p:attrName>ppt_y</p:attrName>
                                            </p:attrNameLst>
                                          </p:cBhvr>
                                          <p:tavLst>
                                            <p:tav tm="0" fmla="#ppt_y-(#ppt_y-0.5)*((1.5-1.5*$)^3-(1.5-1.5*$)^2)">
                                              <p:val>
                                                <p:strVal val="0"/>
                                              </p:val>
                                            </p:tav>
                                            <p:tav tm="100000">
                                              <p:val>
                                                <p:strVal val="1"/>
                                              </p:val>
                                            </p:tav>
                                          </p:tavLst>
                                        </p:anim>
                                      </p:childTnLst>
                                    </p:cTn>
                                  </p:par>
                                </p:childTnLst>
                              </p:cTn>
                            </p:par>
                            <p:par>
                              <p:cTn id="23" fill="hold">
                                <p:stCondLst>
                                  <p:cond delay="2000"/>
                                </p:stCondLst>
                                <p:childTnLst>
                                  <p:par>
                                    <p:cTn id="24" presetID="52"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Scale>
                                          <p:cBhvr>
                                            <p:cTn id="26" dur="1000" decel="50000" fill="hold">
                                              <p:stCondLst>
                                                <p:cond delay="0"/>
                                              </p:stCondLst>
                                            </p:cTn>
                                            <p:tgtEl>
                                              <p:spTgt spid="1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16"/>
                                            </p:tgtEl>
                                            <p:attrNameLst>
                                              <p:attrName>ppt_x</p:attrName>
                                              <p:attrName>ppt_y</p:attrName>
                                            </p:attrNameLst>
                                          </p:cBhvr>
                                        </p:animMotion>
                                        <p:animEffect transition="in" filter="fade">
                                          <p:cBhvr>
                                            <p:cTn id="28" dur="1000"/>
                                            <p:tgtEl>
                                              <p:spTgt spid="116"/>
                                            </p:tgtEl>
                                          </p:cBhvr>
                                        </p:animEffect>
                                      </p:childTnLst>
                                    </p:cTn>
                                  </p:par>
                                </p:childTnLst>
                              </p:cTn>
                            </p:par>
                            <p:par>
                              <p:cTn id="29" fill="hold">
                                <p:stCondLst>
                                  <p:cond delay="3000"/>
                                </p:stCondLst>
                                <p:childTnLst>
                                  <p:par>
                                    <p:cTn id="30" presetID="52"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Scale>
                                          <p:cBhvr>
                                            <p:cTn id="32" dur="1000" decel="50000" fill="hold">
                                              <p:stCondLst>
                                                <p:cond delay="0"/>
                                              </p:stCondLst>
                                            </p:cTn>
                                            <p:tgtEl>
                                              <p:spTgt spid="1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17"/>
                                            </p:tgtEl>
                                            <p:attrNameLst>
                                              <p:attrName>ppt_x</p:attrName>
                                              <p:attrName>ppt_y</p:attrName>
                                            </p:attrNameLst>
                                          </p:cBhvr>
                                        </p:animMotion>
                                        <p:animEffect transition="in" filter="fade">
                                          <p:cBhvr>
                                            <p:cTn id="34" dur="1000"/>
                                            <p:tgtEl>
                                              <p:spTgt spid="117"/>
                                            </p:tgtEl>
                                          </p:cBhvr>
                                        </p:animEffect>
                                      </p:childTnLst>
                                    </p:cTn>
                                  </p:par>
                                </p:childTnLst>
                              </p:cTn>
                            </p:par>
                            <p:par>
                              <p:cTn id="35" fill="hold">
                                <p:stCondLst>
                                  <p:cond delay="4000"/>
                                </p:stCondLst>
                                <p:childTnLst>
                                  <p:par>
                                    <p:cTn id="36" presetID="52"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animScale>
                                          <p:cBhvr>
                                            <p:cTn id="38" dur="1000" decel="50000" fill="hold">
                                              <p:stCondLst>
                                                <p:cond delay="0"/>
                                              </p:stCondLst>
                                            </p:cTn>
                                            <p:tgtEl>
                                              <p:spTgt spid="1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118"/>
                                            </p:tgtEl>
                                            <p:attrNameLst>
                                              <p:attrName>ppt_x</p:attrName>
                                              <p:attrName>ppt_y</p:attrName>
                                            </p:attrNameLst>
                                          </p:cBhvr>
                                        </p:animMotion>
                                        <p:animEffect transition="in" filter="fade">
                                          <p:cBhvr>
                                            <p:cTn id="40" dur="1000"/>
                                            <p:tgtEl>
                                              <p:spTgt spid="118"/>
                                            </p:tgtEl>
                                          </p:cBhvr>
                                        </p:animEffect>
                                      </p:childTnLst>
                                    </p:cTn>
                                  </p:par>
                                </p:childTnLst>
                              </p:cTn>
                            </p:par>
                            <p:par>
                              <p:cTn id="41" fill="hold">
                                <p:stCondLst>
                                  <p:cond delay="5000"/>
                                </p:stCondLst>
                                <p:childTnLst>
                                  <p:par>
                                    <p:cTn id="42" presetID="0" presetClass="entr" presetSubtype="0" fill="hold" grpId="0" nodeType="afterEffect">
                                      <p:stCondLst>
                                        <p:cond delay="0"/>
                                      </p:stCondLst>
                                      <p:iterate type="lt">
                                        <p:tmPct val="10000"/>
                                      </p:iterate>
                                      <p:childTnLst>
                                        <p:set>
                                          <p:cBhvr>
                                            <p:cTn id="43" dur="750" fill="hold">
                                              <p:stCondLst>
                                                <p:cond delay="0"/>
                                              </p:stCondLst>
                                            </p:cTn>
                                            <p:tgtEl>
                                              <p:spTgt spid="16"/>
                                            </p:tgtEl>
                                            <p:attrNameLst>
                                              <p:attrName>style.visibility</p:attrName>
                                            </p:attrNameLst>
                                          </p:cBhvr>
                                          <p:to>
                                            <p:strVal val="visible"/>
                                          </p:to>
                                        </p:set>
                                        <p:anim to="" calcmode="lin" valueType="num">
                                          <p:cBhvr>
                                            <p:cTn id="44" dur="750" fill="hold">
                                              <p:stCondLst>
                                                <p:cond delay="0"/>
                                              </p:stCondLst>
                                            </p:cTn>
                                            <p:tgtEl>
                                              <p:spTgt spid="16"/>
                                            </p:tgtEl>
                                            <p:attrNameLst>
                                              <p:attrName>ppt_h</p:attrName>
                                            </p:attrNameLst>
                                          </p:cBhvr>
                                          <p:tavLst>
                                            <p:tav tm="0" fmla="#ppt_h-#ppt_h*((1.5-1.5*$)^3-(1.5-1.5*$)^2)">
                                              <p:val>
                                                <p:strVal val="0"/>
                                              </p:val>
                                            </p:tav>
                                            <p:tav tm="100000">
                                              <p:val>
                                                <p:strVal val="1"/>
                                              </p:val>
                                            </p:tav>
                                          </p:tavLst>
                                        </p:anim>
                                        <p:anim to="" calcmode="lin" valueType="num">
                                          <p:cBhvr>
                                            <p:cTn id="45" dur="750" fill="hold">
                                              <p:stCondLst>
                                                <p:cond delay="0"/>
                                              </p:stCondLst>
                                            </p:cTn>
                                            <p:tgtEl>
                                              <p:spTgt spid="16"/>
                                            </p:tgtEl>
                                            <p:attrNameLst>
                                              <p:attrName>ppt_w</p:attrName>
                                            </p:attrNameLst>
                                          </p:cBhvr>
                                          <p:tavLst>
                                            <p:tav tm="0" fmla="#ppt_w-#ppt_w*((1.5-1.5*$)^3-(1.5-1.5*$)^2)">
                                              <p:val>
                                                <p:strVal val="0"/>
                                              </p:val>
                                            </p:tav>
                                            <p:tav tm="100000">
                                              <p:val>
                                                <p:strVal val="1"/>
                                              </p:val>
                                            </p:tav>
                                          </p:tavLst>
                                        </p:anim>
                                        <p:anim to="" calcmode="lin" valueType="num">
                                          <p:cBhvr>
                                            <p:cTn id="46" dur="750" fill="hold">
                                              <p:stCondLst>
                                                <p:cond delay="0"/>
                                              </p:stCondLst>
                                            </p:cTn>
                                            <p:tgtEl>
                                              <p:spTgt spid="16"/>
                                            </p:tgtEl>
                                            <p:attrNameLst>
                                              <p:attrName>ppt_x</p:attrName>
                                            </p:attrNameLst>
                                          </p:cBhvr>
                                          <p:tavLst>
                                            <p:tav tm="0" fmla="#ppt_x-(#ppt_x-0.5)*((1.5-1.5*$)^3-(1.5-1.5*$)^2)">
                                              <p:val>
                                                <p:strVal val="0"/>
                                              </p:val>
                                            </p:tav>
                                            <p:tav tm="100000">
                                              <p:val>
                                                <p:strVal val="1"/>
                                              </p:val>
                                            </p:tav>
                                          </p:tavLst>
                                        </p:anim>
                                        <p:anim to="" calcmode="lin" valueType="num">
                                          <p:cBhvr>
                                            <p:cTn id="47" dur="750" fill="hold">
                                              <p:stCondLst>
                                                <p:cond delay="0"/>
                                              </p:stCondLst>
                                            </p:cTn>
                                            <p:tgtEl>
                                              <p:spTgt spid="16"/>
                                            </p:tgtEl>
                                            <p:attrNameLst>
                                              <p:attrName>ppt_y</p:attrName>
                                            </p:attrNameLst>
                                          </p:cBhvr>
                                          <p:tavLst>
                                            <p:tav tm="0" fmla="#ppt_y-(#ppt_y-0.5)*((1.5-1.5*$)^3-(1.5-1.5*$)^2)">
                                              <p:val>
                                                <p:strVal val="0"/>
                                              </p:val>
                                            </p:tav>
                                            <p:tav tm="100000">
                                              <p:val>
                                                <p:strVal val="1"/>
                                              </p:val>
                                            </p:tav>
                                          </p:tavLst>
                                        </p:anim>
                                      </p:childTnLst>
                                    </p:cTn>
                                  </p:par>
                                  <p:par>
                                    <p:cTn id="48" presetID="2" presetClass="entr" presetSubtype="4" decel="100000" fill="hold" grpId="0" nodeType="withEffect">
                                      <p:stCondLst>
                                        <p:cond delay="60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1400" fill="hold"/>
                                            <p:tgtEl>
                                              <p:spTgt spid="20"/>
                                            </p:tgtEl>
                                            <p:attrNameLst>
                                              <p:attrName>ppt_x</p:attrName>
                                            </p:attrNameLst>
                                          </p:cBhvr>
                                          <p:tavLst>
                                            <p:tav tm="0">
                                              <p:val>
                                                <p:strVal val="#ppt_x"/>
                                              </p:val>
                                            </p:tav>
                                            <p:tav tm="100000">
                                              <p:val>
                                                <p:strVal val="#ppt_x"/>
                                              </p:val>
                                            </p:tav>
                                          </p:tavLst>
                                        </p:anim>
                                        <p:anim calcmode="lin" valueType="num">
                                          <p:cBhvr additive="base">
                                            <p:cTn id="51" dur="1400" fill="hold"/>
                                            <p:tgtEl>
                                              <p:spTgt spid="20"/>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80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1400" fill="hold"/>
                                            <p:tgtEl>
                                              <p:spTgt spid="21"/>
                                            </p:tgtEl>
                                            <p:attrNameLst>
                                              <p:attrName>ppt_x</p:attrName>
                                            </p:attrNameLst>
                                          </p:cBhvr>
                                          <p:tavLst>
                                            <p:tav tm="0">
                                              <p:val>
                                                <p:strVal val="#ppt_x"/>
                                              </p:val>
                                            </p:tav>
                                            <p:tav tm="100000">
                                              <p:val>
                                                <p:strVal val="#ppt_x"/>
                                              </p:val>
                                            </p:tav>
                                          </p:tavLst>
                                        </p:anim>
                                        <p:anim calcmode="lin" valueType="num">
                                          <p:cBhvr additive="base">
                                            <p:cTn id="55" dur="1400" fill="hold"/>
                                            <p:tgtEl>
                                              <p:spTgt spid="21"/>
                                            </p:tgtEl>
                                            <p:attrNameLst>
                                              <p:attrName>ppt_y</p:attrName>
                                            </p:attrNameLst>
                                          </p:cBhvr>
                                          <p:tavLst>
                                            <p:tav tm="0">
                                              <p:val>
                                                <p:strVal val="1+#ppt_h/2"/>
                                              </p:val>
                                            </p:tav>
                                            <p:tav tm="100000">
                                              <p:val>
                                                <p:strVal val="#ppt_y"/>
                                              </p:val>
                                            </p:tav>
                                          </p:tavLst>
                                        </p:anim>
                                      </p:childTnLst>
                                    </p:cTn>
                                  </p:par>
                                  <p:par>
                                    <p:cTn id="56" presetID="14" presetClass="entr" presetSubtype="10" fill="hold" grpId="0" nodeType="withEffect">
                                      <p:stCondLst>
                                        <p:cond delay="800"/>
                                      </p:stCondLst>
                                      <p:childTnLst>
                                        <p:set>
                                          <p:cBhvr>
                                            <p:cTn id="57" dur="1" fill="hold">
                                              <p:stCondLst>
                                                <p:cond delay="0"/>
                                              </p:stCondLst>
                                            </p:cTn>
                                            <p:tgtEl>
                                              <p:spTgt spid="22"/>
                                            </p:tgtEl>
                                            <p:attrNameLst>
                                              <p:attrName>style.visibility</p:attrName>
                                            </p:attrNameLst>
                                          </p:cBhvr>
                                          <p:to>
                                            <p:strVal val="visible"/>
                                          </p:to>
                                        </p:set>
                                        <p:animEffect transition="in" filter="randombar(horizontal)">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6" grpId="0"/>
          <p:bldP spid="117" grpId="0"/>
          <p:bldP spid="118" grpId="0"/>
          <p:bldP spid="16" grpId="0" animBg="1"/>
          <p:bldP spid="20" grpId="0" animBg="1"/>
          <p:bldP spid="21" grpId="0"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0" presetClass="entr" presetSubtype="0" fill="hold" grpId="0" nodeType="afterEffect">
                                      <p:stCondLst>
                                        <p:cond delay="0"/>
                                      </p:stCondLst>
                                      <p:iterate type="lt">
                                        <p:tmPct val="10000"/>
                                      </p:iterate>
                                      <p:childTnLst>
                                        <p:set>
                                          <p:cBhvr>
                                            <p:cTn id="11" dur="750" fill="hold">
                                              <p:stCondLst>
                                                <p:cond delay="0"/>
                                              </p:stCondLst>
                                            </p:cTn>
                                            <p:tgtEl>
                                              <p:spTgt spid="111"/>
                                            </p:tgtEl>
                                            <p:attrNameLst>
                                              <p:attrName>style.visibility</p:attrName>
                                            </p:attrNameLst>
                                          </p:cBhvr>
                                          <p:to>
                                            <p:strVal val="visible"/>
                                          </p:to>
                                        </p:set>
                                        <p:anim to="" calcmode="lin" valueType="num">
                                          <p:cBhvr>
                                            <p:cTn id="12" dur="750" fill="hold">
                                              <p:stCondLst>
                                                <p:cond delay="0"/>
                                              </p:stCondLst>
                                            </p:cTn>
                                            <p:tgtEl>
                                              <p:spTgt spid="111"/>
                                            </p:tgtEl>
                                            <p:attrNameLst>
                                              <p:attrName>ppt_h</p:attrName>
                                            </p:attrNameLst>
                                          </p:cBhvr>
                                          <p:tavLst>
                                            <p:tav tm="0" fmla="#ppt_h-#ppt_h*((1.5-1.5*$)^3-(1.5-1.5*$)^2)">
                                              <p:val>
                                                <p:strVal val="0"/>
                                              </p:val>
                                            </p:tav>
                                            <p:tav tm="100000">
                                              <p:val>
                                                <p:strVal val="1"/>
                                              </p:val>
                                            </p:tav>
                                          </p:tavLst>
                                        </p:anim>
                                        <p:anim to="" calcmode="lin" valueType="num">
                                          <p:cBhvr>
                                            <p:cTn id="13" dur="750" fill="hold">
                                              <p:stCondLst>
                                                <p:cond delay="0"/>
                                              </p:stCondLst>
                                            </p:cTn>
                                            <p:tgtEl>
                                              <p:spTgt spid="111"/>
                                            </p:tgtEl>
                                            <p:attrNameLst>
                                              <p:attrName>ppt_w</p:attrName>
                                            </p:attrNameLst>
                                          </p:cBhvr>
                                          <p:tavLst>
                                            <p:tav tm="0" fmla="#ppt_w-#ppt_w*((1.5-1.5*$)^3-(1.5-1.5*$)^2)">
                                              <p:val>
                                                <p:strVal val="0"/>
                                              </p:val>
                                            </p:tav>
                                            <p:tav tm="100000">
                                              <p:val>
                                                <p:strVal val="1"/>
                                              </p:val>
                                            </p:tav>
                                          </p:tavLst>
                                        </p:anim>
                                        <p:anim to="" calcmode="lin" valueType="num">
                                          <p:cBhvr>
                                            <p:cTn id="14" dur="750" fill="hold">
                                              <p:stCondLst>
                                                <p:cond delay="0"/>
                                              </p:stCondLst>
                                            </p:cTn>
                                            <p:tgtEl>
                                              <p:spTgt spid="111"/>
                                            </p:tgtEl>
                                            <p:attrNameLst>
                                              <p:attrName>ppt_x</p:attrName>
                                            </p:attrNameLst>
                                          </p:cBhvr>
                                          <p:tavLst>
                                            <p:tav tm="0" fmla="#ppt_x-(#ppt_x-0.5)*((1.5-1.5*$)^3-(1.5-1.5*$)^2)">
                                              <p:val>
                                                <p:strVal val="0"/>
                                              </p:val>
                                            </p:tav>
                                            <p:tav tm="100000">
                                              <p:val>
                                                <p:strVal val="1"/>
                                              </p:val>
                                            </p:tav>
                                          </p:tavLst>
                                        </p:anim>
                                        <p:anim to="" calcmode="lin" valueType="num">
                                          <p:cBhvr>
                                            <p:cTn id="15" dur="750" fill="hold">
                                              <p:stCondLst>
                                                <p:cond delay="0"/>
                                              </p:stCondLst>
                                            </p:cTn>
                                            <p:tgtEl>
                                              <p:spTgt spid="111"/>
                                            </p:tgtEl>
                                            <p:attrNameLst>
                                              <p:attrName>ppt_y</p:attrName>
                                            </p:attrNameLst>
                                          </p:cBhvr>
                                          <p:tavLst>
                                            <p:tav tm="0" fmla="#ppt_y-(#ppt_y-0.5)*((1.5-1.5*$)^3-(1.5-1.5*$)^2)">
                                              <p:val>
                                                <p:strVal val="0"/>
                                              </p:val>
                                            </p:tav>
                                            <p:tav tm="100000">
                                              <p:val>
                                                <p:strVal val="1"/>
                                              </p:val>
                                            </p:tav>
                                          </p:tavLst>
                                        </p:anim>
                                      </p:childTnLst>
                                    </p:cTn>
                                  </p:par>
                                </p:childTnLst>
                              </p:cTn>
                            </p:par>
                            <p:par>
                              <p:cTn id="16" fill="hold">
                                <p:stCondLst>
                                  <p:cond delay="1250"/>
                                </p:stCondLst>
                                <p:childTnLst>
                                  <p:par>
                                    <p:cTn id="17" presetID="0" presetClass="entr" presetSubtype="0" fill="hold" grpId="0" nodeType="afterEffect">
                                      <p:stCondLst>
                                        <p:cond delay="0"/>
                                      </p:stCondLst>
                                      <p:iterate type="lt">
                                        <p:tmPct val="10000"/>
                                      </p:iterate>
                                      <p:childTnLst>
                                        <p:set>
                                          <p:cBhvr>
                                            <p:cTn id="18" dur="750" fill="hold">
                                              <p:stCondLst>
                                                <p:cond delay="0"/>
                                              </p:stCondLst>
                                            </p:cTn>
                                            <p:tgtEl>
                                              <p:spTgt spid="112"/>
                                            </p:tgtEl>
                                            <p:attrNameLst>
                                              <p:attrName>style.visibility</p:attrName>
                                            </p:attrNameLst>
                                          </p:cBhvr>
                                          <p:to>
                                            <p:strVal val="visible"/>
                                          </p:to>
                                        </p:set>
                                        <p:anim to="" calcmode="lin" valueType="num">
                                          <p:cBhvr>
                                            <p:cTn id="19" dur="750" fill="hold">
                                              <p:stCondLst>
                                                <p:cond delay="0"/>
                                              </p:stCondLst>
                                            </p:cTn>
                                            <p:tgtEl>
                                              <p:spTgt spid="112"/>
                                            </p:tgtEl>
                                            <p:attrNameLst>
                                              <p:attrName>ppt_h</p:attrName>
                                            </p:attrNameLst>
                                          </p:cBhvr>
                                          <p:tavLst>
                                            <p:tav tm="0" fmla="#ppt_h-#ppt_h*((1.5-1.5*$)^3-(1.5-1.5*$)^2)">
                                              <p:val>
                                                <p:strVal val="0"/>
                                              </p:val>
                                            </p:tav>
                                            <p:tav tm="100000">
                                              <p:val>
                                                <p:strVal val="1"/>
                                              </p:val>
                                            </p:tav>
                                          </p:tavLst>
                                        </p:anim>
                                        <p:anim to="" calcmode="lin" valueType="num">
                                          <p:cBhvr>
                                            <p:cTn id="20" dur="750" fill="hold">
                                              <p:stCondLst>
                                                <p:cond delay="0"/>
                                              </p:stCondLst>
                                            </p:cTn>
                                            <p:tgtEl>
                                              <p:spTgt spid="112"/>
                                            </p:tgtEl>
                                            <p:attrNameLst>
                                              <p:attrName>ppt_w</p:attrName>
                                            </p:attrNameLst>
                                          </p:cBhvr>
                                          <p:tavLst>
                                            <p:tav tm="0" fmla="#ppt_w-#ppt_w*((1.5-1.5*$)^3-(1.5-1.5*$)^2)">
                                              <p:val>
                                                <p:strVal val="0"/>
                                              </p:val>
                                            </p:tav>
                                            <p:tav tm="100000">
                                              <p:val>
                                                <p:strVal val="1"/>
                                              </p:val>
                                            </p:tav>
                                          </p:tavLst>
                                        </p:anim>
                                        <p:anim to="" calcmode="lin" valueType="num">
                                          <p:cBhvr>
                                            <p:cTn id="21" dur="750" fill="hold">
                                              <p:stCondLst>
                                                <p:cond delay="0"/>
                                              </p:stCondLst>
                                            </p:cTn>
                                            <p:tgtEl>
                                              <p:spTgt spid="112"/>
                                            </p:tgtEl>
                                            <p:attrNameLst>
                                              <p:attrName>ppt_x</p:attrName>
                                            </p:attrNameLst>
                                          </p:cBhvr>
                                          <p:tavLst>
                                            <p:tav tm="0" fmla="#ppt_x-(#ppt_x-0.5)*((1.5-1.5*$)^3-(1.5-1.5*$)^2)">
                                              <p:val>
                                                <p:strVal val="0"/>
                                              </p:val>
                                            </p:tav>
                                            <p:tav tm="100000">
                                              <p:val>
                                                <p:strVal val="1"/>
                                              </p:val>
                                            </p:tav>
                                          </p:tavLst>
                                        </p:anim>
                                        <p:anim to="" calcmode="lin" valueType="num">
                                          <p:cBhvr>
                                            <p:cTn id="22" dur="750" fill="hold">
                                              <p:stCondLst>
                                                <p:cond delay="0"/>
                                              </p:stCondLst>
                                            </p:cTn>
                                            <p:tgtEl>
                                              <p:spTgt spid="112"/>
                                            </p:tgtEl>
                                            <p:attrNameLst>
                                              <p:attrName>ppt_y</p:attrName>
                                            </p:attrNameLst>
                                          </p:cBhvr>
                                          <p:tavLst>
                                            <p:tav tm="0" fmla="#ppt_y-(#ppt_y-0.5)*((1.5-1.5*$)^3-(1.5-1.5*$)^2)">
                                              <p:val>
                                                <p:strVal val="0"/>
                                              </p:val>
                                            </p:tav>
                                            <p:tav tm="100000">
                                              <p:val>
                                                <p:strVal val="1"/>
                                              </p:val>
                                            </p:tav>
                                          </p:tavLst>
                                        </p:anim>
                                      </p:childTnLst>
                                    </p:cTn>
                                  </p:par>
                                </p:childTnLst>
                              </p:cTn>
                            </p:par>
                            <p:par>
                              <p:cTn id="23" fill="hold">
                                <p:stCondLst>
                                  <p:cond delay="2000"/>
                                </p:stCondLst>
                                <p:childTnLst>
                                  <p:par>
                                    <p:cTn id="24" presetID="52"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Scale>
                                          <p:cBhvr>
                                            <p:cTn id="26" dur="1000" decel="50000" fill="hold">
                                              <p:stCondLst>
                                                <p:cond delay="0"/>
                                              </p:stCondLst>
                                            </p:cTn>
                                            <p:tgtEl>
                                              <p:spTgt spid="1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16"/>
                                            </p:tgtEl>
                                            <p:attrNameLst>
                                              <p:attrName>ppt_x</p:attrName>
                                              <p:attrName>ppt_y</p:attrName>
                                            </p:attrNameLst>
                                          </p:cBhvr>
                                        </p:animMotion>
                                        <p:animEffect transition="in" filter="fade">
                                          <p:cBhvr>
                                            <p:cTn id="28" dur="1000"/>
                                            <p:tgtEl>
                                              <p:spTgt spid="116"/>
                                            </p:tgtEl>
                                          </p:cBhvr>
                                        </p:animEffect>
                                      </p:childTnLst>
                                    </p:cTn>
                                  </p:par>
                                </p:childTnLst>
                              </p:cTn>
                            </p:par>
                            <p:par>
                              <p:cTn id="29" fill="hold">
                                <p:stCondLst>
                                  <p:cond delay="3000"/>
                                </p:stCondLst>
                                <p:childTnLst>
                                  <p:par>
                                    <p:cTn id="30" presetID="52"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Scale>
                                          <p:cBhvr>
                                            <p:cTn id="32" dur="1000" decel="50000" fill="hold">
                                              <p:stCondLst>
                                                <p:cond delay="0"/>
                                              </p:stCondLst>
                                            </p:cTn>
                                            <p:tgtEl>
                                              <p:spTgt spid="1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17"/>
                                            </p:tgtEl>
                                            <p:attrNameLst>
                                              <p:attrName>ppt_x</p:attrName>
                                              <p:attrName>ppt_y</p:attrName>
                                            </p:attrNameLst>
                                          </p:cBhvr>
                                        </p:animMotion>
                                        <p:animEffect transition="in" filter="fade">
                                          <p:cBhvr>
                                            <p:cTn id="34" dur="1000"/>
                                            <p:tgtEl>
                                              <p:spTgt spid="117"/>
                                            </p:tgtEl>
                                          </p:cBhvr>
                                        </p:animEffect>
                                      </p:childTnLst>
                                    </p:cTn>
                                  </p:par>
                                </p:childTnLst>
                              </p:cTn>
                            </p:par>
                            <p:par>
                              <p:cTn id="35" fill="hold">
                                <p:stCondLst>
                                  <p:cond delay="4000"/>
                                </p:stCondLst>
                                <p:childTnLst>
                                  <p:par>
                                    <p:cTn id="36" presetID="52"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animScale>
                                          <p:cBhvr>
                                            <p:cTn id="38" dur="1000" decel="50000" fill="hold">
                                              <p:stCondLst>
                                                <p:cond delay="0"/>
                                              </p:stCondLst>
                                            </p:cTn>
                                            <p:tgtEl>
                                              <p:spTgt spid="1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118"/>
                                            </p:tgtEl>
                                            <p:attrNameLst>
                                              <p:attrName>ppt_x</p:attrName>
                                              <p:attrName>ppt_y</p:attrName>
                                            </p:attrNameLst>
                                          </p:cBhvr>
                                        </p:animMotion>
                                        <p:animEffect transition="in" filter="fade">
                                          <p:cBhvr>
                                            <p:cTn id="40" dur="1000"/>
                                            <p:tgtEl>
                                              <p:spTgt spid="118"/>
                                            </p:tgtEl>
                                          </p:cBhvr>
                                        </p:animEffect>
                                      </p:childTnLst>
                                    </p:cTn>
                                  </p:par>
                                </p:childTnLst>
                              </p:cTn>
                            </p:par>
                            <p:par>
                              <p:cTn id="41" fill="hold">
                                <p:stCondLst>
                                  <p:cond delay="5000"/>
                                </p:stCondLst>
                                <p:childTnLst>
                                  <p:par>
                                    <p:cTn id="42" presetID="0" presetClass="entr" presetSubtype="0" fill="hold" grpId="0" nodeType="afterEffect">
                                      <p:stCondLst>
                                        <p:cond delay="0"/>
                                      </p:stCondLst>
                                      <p:iterate type="lt">
                                        <p:tmPct val="10000"/>
                                      </p:iterate>
                                      <p:childTnLst>
                                        <p:set>
                                          <p:cBhvr>
                                            <p:cTn id="43" dur="750" fill="hold">
                                              <p:stCondLst>
                                                <p:cond delay="0"/>
                                              </p:stCondLst>
                                            </p:cTn>
                                            <p:tgtEl>
                                              <p:spTgt spid="16"/>
                                            </p:tgtEl>
                                            <p:attrNameLst>
                                              <p:attrName>style.visibility</p:attrName>
                                            </p:attrNameLst>
                                          </p:cBhvr>
                                          <p:to>
                                            <p:strVal val="visible"/>
                                          </p:to>
                                        </p:set>
                                        <p:anim to="" calcmode="lin" valueType="num">
                                          <p:cBhvr>
                                            <p:cTn id="44" dur="750" fill="hold">
                                              <p:stCondLst>
                                                <p:cond delay="0"/>
                                              </p:stCondLst>
                                            </p:cTn>
                                            <p:tgtEl>
                                              <p:spTgt spid="16"/>
                                            </p:tgtEl>
                                            <p:attrNameLst>
                                              <p:attrName>ppt_h</p:attrName>
                                            </p:attrNameLst>
                                          </p:cBhvr>
                                          <p:tavLst>
                                            <p:tav tm="0" fmla="#ppt_h-#ppt_h*((1.5-1.5*$)^3-(1.5-1.5*$)^2)">
                                              <p:val>
                                                <p:strVal val="0"/>
                                              </p:val>
                                            </p:tav>
                                            <p:tav tm="100000">
                                              <p:val>
                                                <p:strVal val="1"/>
                                              </p:val>
                                            </p:tav>
                                          </p:tavLst>
                                        </p:anim>
                                        <p:anim to="" calcmode="lin" valueType="num">
                                          <p:cBhvr>
                                            <p:cTn id="45" dur="750" fill="hold">
                                              <p:stCondLst>
                                                <p:cond delay="0"/>
                                              </p:stCondLst>
                                            </p:cTn>
                                            <p:tgtEl>
                                              <p:spTgt spid="16"/>
                                            </p:tgtEl>
                                            <p:attrNameLst>
                                              <p:attrName>ppt_w</p:attrName>
                                            </p:attrNameLst>
                                          </p:cBhvr>
                                          <p:tavLst>
                                            <p:tav tm="0" fmla="#ppt_w-#ppt_w*((1.5-1.5*$)^3-(1.5-1.5*$)^2)">
                                              <p:val>
                                                <p:strVal val="0"/>
                                              </p:val>
                                            </p:tav>
                                            <p:tav tm="100000">
                                              <p:val>
                                                <p:strVal val="1"/>
                                              </p:val>
                                            </p:tav>
                                          </p:tavLst>
                                        </p:anim>
                                        <p:anim to="" calcmode="lin" valueType="num">
                                          <p:cBhvr>
                                            <p:cTn id="46" dur="750" fill="hold">
                                              <p:stCondLst>
                                                <p:cond delay="0"/>
                                              </p:stCondLst>
                                            </p:cTn>
                                            <p:tgtEl>
                                              <p:spTgt spid="16"/>
                                            </p:tgtEl>
                                            <p:attrNameLst>
                                              <p:attrName>ppt_x</p:attrName>
                                            </p:attrNameLst>
                                          </p:cBhvr>
                                          <p:tavLst>
                                            <p:tav tm="0" fmla="#ppt_x-(#ppt_x-0.5)*((1.5-1.5*$)^3-(1.5-1.5*$)^2)">
                                              <p:val>
                                                <p:strVal val="0"/>
                                              </p:val>
                                            </p:tav>
                                            <p:tav tm="100000">
                                              <p:val>
                                                <p:strVal val="1"/>
                                              </p:val>
                                            </p:tav>
                                          </p:tavLst>
                                        </p:anim>
                                        <p:anim to="" calcmode="lin" valueType="num">
                                          <p:cBhvr>
                                            <p:cTn id="47" dur="750" fill="hold">
                                              <p:stCondLst>
                                                <p:cond delay="0"/>
                                              </p:stCondLst>
                                            </p:cTn>
                                            <p:tgtEl>
                                              <p:spTgt spid="16"/>
                                            </p:tgtEl>
                                            <p:attrNameLst>
                                              <p:attrName>ppt_y</p:attrName>
                                            </p:attrNameLst>
                                          </p:cBhvr>
                                          <p:tavLst>
                                            <p:tav tm="0" fmla="#ppt_y-(#ppt_y-0.5)*((1.5-1.5*$)^3-(1.5-1.5*$)^2)">
                                              <p:val>
                                                <p:strVal val="0"/>
                                              </p:val>
                                            </p:tav>
                                            <p:tav tm="100000">
                                              <p:val>
                                                <p:strVal val="1"/>
                                              </p:val>
                                            </p:tav>
                                          </p:tavLst>
                                        </p:anim>
                                      </p:childTnLst>
                                    </p:cTn>
                                  </p:par>
                                  <p:par>
                                    <p:cTn id="48" presetID="2" presetClass="entr" presetSubtype="4" decel="100000" fill="hold" grpId="0" nodeType="withEffect">
                                      <p:stCondLst>
                                        <p:cond delay="60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1400" fill="hold"/>
                                            <p:tgtEl>
                                              <p:spTgt spid="20"/>
                                            </p:tgtEl>
                                            <p:attrNameLst>
                                              <p:attrName>ppt_x</p:attrName>
                                            </p:attrNameLst>
                                          </p:cBhvr>
                                          <p:tavLst>
                                            <p:tav tm="0">
                                              <p:val>
                                                <p:strVal val="#ppt_x"/>
                                              </p:val>
                                            </p:tav>
                                            <p:tav tm="100000">
                                              <p:val>
                                                <p:strVal val="#ppt_x"/>
                                              </p:val>
                                            </p:tav>
                                          </p:tavLst>
                                        </p:anim>
                                        <p:anim calcmode="lin" valueType="num">
                                          <p:cBhvr additive="base">
                                            <p:cTn id="51" dur="1400" fill="hold"/>
                                            <p:tgtEl>
                                              <p:spTgt spid="20"/>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80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1400" fill="hold"/>
                                            <p:tgtEl>
                                              <p:spTgt spid="21"/>
                                            </p:tgtEl>
                                            <p:attrNameLst>
                                              <p:attrName>ppt_x</p:attrName>
                                            </p:attrNameLst>
                                          </p:cBhvr>
                                          <p:tavLst>
                                            <p:tav tm="0">
                                              <p:val>
                                                <p:strVal val="#ppt_x"/>
                                              </p:val>
                                            </p:tav>
                                            <p:tav tm="100000">
                                              <p:val>
                                                <p:strVal val="#ppt_x"/>
                                              </p:val>
                                            </p:tav>
                                          </p:tavLst>
                                        </p:anim>
                                        <p:anim calcmode="lin" valueType="num">
                                          <p:cBhvr additive="base">
                                            <p:cTn id="55" dur="1400" fill="hold"/>
                                            <p:tgtEl>
                                              <p:spTgt spid="21"/>
                                            </p:tgtEl>
                                            <p:attrNameLst>
                                              <p:attrName>ppt_y</p:attrName>
                                            </p:attrNameLst>
                                          </p:cBhvr>
                                          <p:tavLst>
                                            <p:tav tm="0">
                                              <p:val>
                                                <p:strVal val="1+#ppt_h/2"/>
                                              </p:val>
                                            </p:tav>
                                            <p:tav tm="100000">
                                              <p:val>
                                                <p:strVal val="#ppt_y"/>
                                              </p:val>
                                            </p:tav>
                                          </p:tavLst>
                                        </p:anim>
                                      </p:childTnLst>
                                    </p:cTn>
                                  </p:par>
                                  <p:par>
                                    <p:cTn id="56" presetID="14" presetClass="entr" presetSubtype="10" fill="hold" grpId="0" nodeType="withEffect">
                                      <p:stCondLst>
                                        <p:cond delay="800"/>
                                      </p:stCondLst>
                                      <p:childTnLst>
                                        <p:set>
                                          <p:cBhvr>
                                            <p:cTn id="57" dur="1" fill="hold">
                                              <p:stCondLst>
                                                <p:cond delay="0"/>
                                              </p:stCondLst>
                                            </p:cTn>
                                            <p:tgtEl>
                                              <p:spTgt spid="22"/>
                                            </p:tgtEl>
                                            <p:attrNameLst>
                                              <p:attrName>style.visibility</p:attrName>
                                            </p:attrNameLst>
                                          </p:cBhvr>
                                          <p:to>
                                            <p:strVal val="visible"/>
                                          </p:to>
                                        </p:set>
                                        <p:animEffect transition="in" filter="randombar(horizontal)">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6" grpId="0"/>
          <p:bldP spid="117" grpId="0"/>
          <p:bldP spid="118" grpId="0"/>
          <p:bldP spid="16" grpId="0" animBg="1"/>
          <p:bldP spid="20" grpId="0" animBg="1"/>
          <p:bldP spid="21" grpId="0" animBg="1"/>
          <p:bldP spid="2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1877">
            <a:extLst>
              <a:ext uri="{FF2B5EF4-FFF2-40B4-BE49-F238E27FC236}">
                <a16:creationId xmlns:a16="http://schemas.microsoft.com/office/drawing/2014/main" id="{212F5D4E-4DA1-4DDF-BE29-66E6414ACFAB}"/>
              </a:ext>
            </a:extLst>
          </p:cNvPr>
          <p:cNvSpPr/>
          <p:nvPr/>
        </p:nvSpPr>
        <p:spPr>
          <a:xfrm>
            <a:off x="5789387" y="0"/>
            <a:ext cx="618565" cy="184606"/>
          </a:xfrm>
          <a:prstGeom prst="rect">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endParaRPr sz="3600">
              <a:solidFill>
                <a:prstClr val="white"/>
              </a:solidFill>
              <a:latin typeface="Gesta Md"/>
              <a:sym typeface="Titillium Web"/>
            </a:endParaRPr>
          </a:p>
        </p:txBody>
      </p:sp>
      <p:sp>
        <p:nvSpPr>
          <p:cNvPr id="40" name="Shape 54">
            <a:extLst>
              <a:ext uri="{FF2B5EF4-FFF2-40B4-BE49-F238E27FC236}">
                <a16:creationId xmlns:a16="http://schemas.microsoft.com/office/drawing/2014/main" id="{20BADBB4-23D6-4714-8C60-74CA962BDCAC}"/>
              </a:ext>
            </a:extLst>
          </p:cNvPr>
          <p:cNvSpPr txBox="1">
            <a:spLocks/>
          </p:cNvSpPr>
          <p:nvPr/>
        </p:nvSpPr>
        <p:spPr>
          <a:xfrm>
            <a:off x="2868762" y="13238"/>
            <a:ext cx="5999845" cy="61856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en-US" altLang="zh-CN" sz="3200" b="1" dirty="0">
                <a:solidFill>
                  <a:srgbClr val="119ABC"/>
                </a:solidFill>
                <a:latin typeface="微软雅黑" panose="020B0503020204020204" pitchFamily="34" charset="-122"/>
              </a:rPr>
              <a:t>Product: Data-driven Celebrity Evaluation System</a:t>
            </a:r>
            <a:endParaRPr lang="zh-CN" altLang="en-US" sz="3200" b="1" dirty="0">
              <a:solidFill>
                <a:srgbClr val="119ABC"/>
              </a:solidFill>
              <a:latin typeface="微软雅黑" panose="020B0503020204020204" pitchFamily="34" charset="-122"/>
            </a:endParaRPr>
          </a:p>
        </p:txBody>
      </p:sp>
      <p:sp>
        <p:nvSpPr>
          <p:cNvPr id="42" name="PA_椭圆 54">
            <a:extLst>
              <a:ext uri="{FF2B5EF4-FFF2-40B4-BE49-F238E27FC236}">
                <a16:creationId xmlns:a16="http://schemas.microsoft.com/office/drawing/2014/main" id="{8437E6FE-BA74-4F51-864F-69DFBD0E58E7}"/>
              </a:ext>
            </a:extLst>
          </p:cNvPr>
          <p:cNvSpPr/>
          <p:nvPr>
            <p:custDataLst>
              <p:tags r:id="rId1"/>
            </p:custDataLst>
          </p:nvPr>
        </p:nvSpPr>
        <p:spPr>
          <a:xfrm>
            <a:off x="3056683" y="2519294"/>
            <a:ext cx="6134315" cy="2100212"/>
          </a:xfrm>
          <a:prstGeom prst="ellipse">
            <a:avLst/>
          </a:prstGeom>
          <a:gradFill flip="none" rotWithShape="1">
            <a:gsLst>
              <a:gs pos="76000">
                <a:srgbClr val="6ED5FF">
                  <a:alpha val="11000"/>
                </a:srgbClr>
              </a:gs>
              <a:gs pos="0">
                <a:srgbClr val="6ED5FF">
                  <a:alpha val="27000"/>
                </a:srgbClr>
              </a:gs>
              <a:gs pos="54000">
                <a:srgbClr val="6ED5FF">
                  <a:alpha val="10000"/>
                </a:srgbClr>
              </a:gs>
              <a:gs pos="90000">
                <a:srgbClr val="6ED5FF">
                  <a:alpha val="10000"/>
                </a:srgbClr>
              </a:gs>
            </a:gsLst>
            <a:path path="circle">
              <a:fillToRect r="100000" b="100000"/>
            </a:path>
            <a:tileRect l="-100000" t="-100000"/>
          </a:gradFill>
          <a:ln w="19050" cap="flat" cmpd="sng" algn="ctr">
            <a:gradFill>
              <a:gsLst>
                <a:gs pos="77000">
                  <a:srgbClr val="6ED5FF">
                    <a:alpha val="10000"/>
                  </a:srgbClr>
                </a:gs>
                <a:gs pos="10000">
                  <a:srgbClr val="6ED5FF"/>
                </a:gs>
                <a:gs pos="0">
                  <a:srgbClr val="9BE2FF">
                    <a:alpha val="62000"/>
                  </a:srgbClr>
                </a:gs>
                <a:gs pos="25000">
                  <a:srgbClr val="6ED5FF">
                    <a:alpha val="10000"/>
                  </a:srgbClr>
                </a:gs>
                <a:gs pos="88000">
                  <a:srgbClr val="6ED5FF">
                    <a:alpha val="60000"/>
                  </a:srgbClr>
                </a:gs>
              </a:gsLst>
              <a:lin ang="18900000" scaled="0"/>
            </a:gradFill>
            <a:prstDash val="solid"/>
          </a:ln>
          <a:effectLst>
            <a:outerShdw blurRad="114300" dir="2100000" algn="tl" rotWithShape="0">
              <a:srgbClr val="6ED5FF">
                <a:alpha val="69804"/>
              </a:srgbClr>
            </a:outerShdw>
          </a:effectLst>
        </p:spPr>
        <p:txBody>
          <a:bodyPr rtlCol="0" anchor="ctr"/>
          <a:lstStyle/>
          <a:p>
            <a:pPr algn="ctr">
              <a:defRPr/>
            </a:pPr>
            <a:endParaRPr lang="zh-CN" altLang="en-US" kern="0" dirty="0">
              <a:solidFill>
                <a:srgbClr val="00B0F0"/>
              </a:solidFill>
              <a:latin typeface="华文细黑"/>
              <a:ea typeface="华文细黑"/>
              <a:cs typeface="+mn-ea"/>
            </a:endParaRPr>
          </a:p>
        </p:txBody>
      </p:sp>
      <p:sp>
        <p:nvSpPr>
          <p:cNvPr id="43" name="PA_椭圆 55">
            <a:extLst>
              <a:ext uri="{FF2B5EF4-FFF2-40B4-BE49-F238E27FC236}">
                <a16:creationId xmlns:a16="http://schemas.microsoft.com/office/drawing/2014/main" id="{5F821D95-0A63-437B-8AE3-96E34F7F7242}"/>
              </a:ext>
            </a:extLst>
          </p:cNvPr>
          <p:cNvSpPr/>
          <p:nvPr>
            <p:custDataLst>
              <p:tags r:id="rId2"/>
            </p:custDataLst>
          </p:nvPr>
        </p:nvSpPr>
        <p:spPr>
          <a:xfrm>
            <a:off x="1321991" y="2032537"/>
            <a:ext cx="9629775" cy="3024791"/>
          </a:xfrm>
          <a:prstGeom prst="ellipse">
            <a:avLst/>
          </a:prstGeom>
          <a:noFill/>
          <a:ln w="12700" cap="flat" cmpd="sng" algn="ctr">
            <a:gradFill>
              <a:gsLst>
                <a:gs pos="89625">
                  <a:srgbClr val="84D3F0">
                    <a:alpha val="34000"/>
                  </a:srgbClr>
                </a:gs>
                <a:gs pos="12000">
                  <a:srgbClr val="84D3F0">
                    <a:alpha val="54000"/>
                  </a:srgbClr>
                </a:gs>
                <a:gs pos="88000">
                  <a:sysClr val="window" lastClr="FFFFFF"/>
                </a:gs>
                <a:gs pos="50000">
                  <a:srgbClr val="00B0F0"/>
                </a:gs>
              </a:gsLst>
              <a:lin ang="5400000" scaled="1"/>
            </a:gradFill>
            <a:prstDash val="solid"/>
            <a:miter lim="800000"/>
          </a:ln>
          <a:effectLst>
            <a:outerShdw blurRad="63500" dist="38100" dir="17220000" sx="107000" sy="107000" algn="t" rotWithShape="0">
              <a:srgbClr val="84D3F0">
                <a:alpha val="30000"/>
              </a:srgbClr>
            </a:outerShdw>
          </a:effectLst>
        </p:spPr>
        <p:txBody>
          <a:bodyPr rtlCol="0" anchor="ctr"/>
          <a:lstStyle/>
          <a:p>
            <a:pPr algn="ctr">
              <a:defRPr/>
            </a:pPr>
            <a:endParaRPr lang="zh-CN" altLang="en-US" kern="0" dirty="0">
              <a:solidFill>
                <a:srgbClr val="00B0F0"/>
              </a:solidFill>
              <a:latin typeface="华文细黑"/>
              <a:ea typeface="华文细黑"/>
            </a:endParaRPr>
          </a:p>
        </p:txBody>
      </p:sp>
      <p:cxnSp>
        <p:nvCxnSpPr>
          <p:cNvPr id="44" name="PA_直接连接符 628">
            <a:extLst>
              <a:ext uri="{FF2B5EF4-FFF2-40B4-BE49-F238E27FC236}">
                <a16:creationId xmlns:a16="http://schemas.microsoft.com/office/drawing/2014/main" id="{D006DA9E-680B-4050-A196-441679316491}"/>
              </a:ext>
            </a:extLst>
          </p:cNvPr>
          <p:cNvCxnSpPr>
            <a:cxnSpLocks/>
          </p:cNvCxnSpPr>
          <p:nvPr>
            <p:custDataLst>
              <p:tags r:id="rId3"/>
            </p:custDataLst>
          </p:nvPr>
        </p:nvCxnSpPr>
        <p:spPr>
          <a:xfrm flipV="1">
            <a:off x="2294045" y="5285276"/>
            <a:ext cx="968827" cy="782937"/>
          </a:xfrm>
          <a:prstGeom prst="line">
            <a:avLst/>
          </a:prstGeom>
          <a:noFill/>
          <a:ln w="6350" cap="rnd" cmpd="sng" algn="ctr">
            <a:gradFill>
              <a:gsLst>
                <a:gs pos="0">
                  <a:sysClr val="window" lastClr="FFFFFF"/>
                </a:gs>
                <a:gs pos="100000">
                  <a:srgbClr val="3C96C7">
                    <a:alpha val="0"/>
                  </a:srgbClr>
                </a:gs>
              </a:gsLst>
              <a:lin ang="5400000" scaled="1"/>
            </a:gradFill>
            <a:prstDash val="solid"/>
            <a:miter lim="800000"/>
          </a:ln>
          <a:effectLst/>
        </p:spPr>
      </p:cxnSp>
      <p:cxnSp>
        <p:nvCxnSpPr>
          <p:cNvPr id="47" name="PA_直接连接符 629">
            <a:extLst>
              <a:ext uri="{FF2B5EF4-FFF2-40B4-BE49-F238E27FC236}">
                <a16:creationId xmlns:a16="http://schemas.microsoft.com/office/drawing/2014/main" id="{63095943-49D1-4989-A8DD-B0AC09AEAFB5}"/>
              </a:ext>
            </a:extLst>
          </p:cNvPr>
          <p:cNvCxnSpPr>
            <a:cxnSpLocks/>
          </p:cNvCxnSpPr>
          <p:nvPr>
            <p:custDataLst>
              <p:tags r:id="rId4"/>
            </p:custDataLst>
          </p:nvPr>
        </p:nvCxnSpPr>
        <p:spPr>
          <a:xfrm flipV="1">
            <a:off x="953172" y="6196055"/>
            <a:ext cx="819108" cy="661945"/>
          </a:xfrm>
          <a:prstGeom prst="line">
            <a:avLst/>
          </a:prstGeom>
          <a:noFill/>
          <a:ln w="6350" cap="rnd" cmpd="sng" algn="ctr">
            <a:gradFill>
              <a:gsLst>
                <a:gs pos="0">
                  <a:sysClr val="window" lastClr="FFFFFF"/>
                </a:gs>
                <a:gs pos="100000">
                  <a:srgbClr val="3C96C7">
                    <a:alpha val="0"/>
                  </a:srgbClr>
                </a:gs>
              </a:gsLst>
              <a:lin ang="5400000" scaled="1"/>
            </a:gradFill>
            <a:prstDash val="solid"/>
            <a:miter lim="800000"/>
          </a:ln>
          <a:effectLst/>
        </p:spPr>
      </p:cxnSp>
      <p:cxnSp>
        <p:nvCxnSpPr>
          <p:cNvPr id="55" name="PA_直接连接符 630">
            <a:extLst>
              <a:ext uri="{FF2B5EF4-FFF2-40B4-BE49-F238E27FC236}">
                <a16:creationId xmlns:a16="http://schemas.microsoft.com/office/drawing/2014/main" id="{5DF61BAF-1032-4F83-A1CB-6729CA03D751}"/>
              </a:ext>
            </a:extLst>
          </p:cNvPr>
          <p:cNvCxnSpPr>
            <a:cxnSpLocks/>
          </p:cNvCxnSpPr>
          <p:nvPr>
            <p:custDataLst>
              <p:tags r:id="rId5"/>
            </p:custDataLst>
          </p:nvPr>
        </p:nvCxnSpPr>
        <p:spPr>
          <a:xfrm flipV="1">
            <a:off x="7752285" y="875182"/>
            <a:ext cx="672201" cy="543226"/>
          </a:xfrm>
          <a:prstGeom prst="line">
            <a:avLst/>
          </a:prstGeom>
          <a:noFill/>
          <a:ln w="6350" cap="rnd" cmpd="sng" algn="ctr">
            <a:gradFill>
              <a:gsLst>
                <a:gs pos="0">
                  <a:sysClr val="window" lastClr="FFFFFF"/>
                </a:gs>
                <a:gs pos="100000">
                  <a:srgbClr val="3C96C7">
                    <a:alpha val="0"/>
                  </a:srgbClr>
                </a:gs>
              </a:gsLst>
              <a:lin ang="5400000" scaled="1"/>
            </a:gradFill>
            <a:prstDash val="solid"/>
            <a:miter lim="800000"/>
          </a:ln>
          <a:effectLst/>
        </p:spPr>
      </p:cxnSp>
      <p:cxnSp>
        <p:nvCxnSpPr>
          <p:cNvPr id="58" name="PA_直接连接符 631">
            <a:extLst>
              <a:ext uri="{FF2B5EF4-FFF2-40B4-BE49-F238E27FC236}">
                <a16:creationId xmlns:a16="http://schemas.microsoft.com/office/drawing/2014/main" id="{EBC40768-8F04-4893-BB14-E8B69CEB437C}"/>
              </a:ext>
            </a:extLst>
          </p:cNvPr>
          <p:cNvCxnSpPr>
            <a:cxnSpLocks/>
          </p:cNvCxnSpPr>
          <p:nvPr>
            <p:custDataLst>
              <p:tags r:id="rId6"/>
            </p:custDataLst>
          </p:nvPr>
        </p:nvCxnSpPr>
        <p:spPr>
          <a:xfrm flipV="1">
            <a:off x="9153869" y="400756"/>
            <a:ext cx="557206" cy="450295"/>
          </a:xfrm>
          <a:prstGeom prst="line">
            <a:avLst/>
          </a:prstGeom>
          <a:noFill/>
          <a:ln w="6350" cap="rnd" cmpd="sng" algn="ctr">
            <a:gradFill>
              <a:gsLst>
                <a:gs pos="0">
                  <a:sysClr val="window" lastClr="FFFFFF"/>
                </a:gs>
                <a:gs pos="100000">
                  <a:srgbClr val="3C96C7">
                    <a:alpha val="0"/>
                  </a:srgbClr>
                </a:gs>
              </a:gsLst>
              <a:lin ang="5400000" scaled="1"/>
            </a:gradFill>
            <a:prstDash val="solid"/>
            <a:miter lim="800000"/>
          </a:ln>
          <a:effectLst/>
        </p:spPr>
      </p:cxnSp>
      <p:cxnSp>
        <p:nvCxnSpPr>
          <p:cNvPr id="62" name="PA_直接连接符 632">
            <a:extLst>
              <a:ext uri="{FF2B5EF4-FFF2-40B4-BE49-F238E27FC236}">
                <a16:creationId xmlns:a16="http://schemas.microsoft.com/office/drawing/2014/main" id="{49809017-DAF2-40BD-A123-12E0148E1F45}"/>
              </a:ext>
            </a:extLst>
          </p:cNvPr>
          <p:cNvCxnSpPr>
            <a:cxnSpLocks/>
          </p:cNvCxnSpPr>
          <p:nvPr>
            <p:custDataLst>
              <p:tags r:id="rId7"/>
            </p:custDataLst>
          </p:nvPr>
        </p:nvCxnSpPr>
        <p:spPr>
          <a:xfrm flipV="1">
            <a:off x="3542228" y="7084672"/>
            <a:ext cx="968748" cy="782873"/>
          </a:xfrm>
          <a:prstGeom prst="line">
            <a:avLst/>
          </a:prstGeom>
          <a:noFill/>
          <a:ln w="6350" cap="rnd" cmpd="sng" algn="ctr">
            <a:gradFill>
              <a:gsLst>
                <a:gs pos="0">
                  <a:sysClr val="window" lastClr="FFFFFF"/>
                </a:gs>
                <a:gs pos="100000">
                  <a:srgbClr val="3C96C7">
                    <a:alpha val="0"/>
                  </a:srgbClr>
                </a:gs>
              </a:gsLst>
              <a:lin ang="5400000" scaled="1"/>
            </a:gradFill>
            <a:prstDash val="solid"/>
            <a:miter lim="800000"/>
          </a:ln>
          <a:effectLst/>
        </p:spPr>
      </p:cxnSp>
      <p:cxnSp>
        <p:nvCxnSpPr>
          <p:cNvPr id="66" name="PA_直接连接符 633">
            <a:extLst>
              <a:ext uri="{FF2B5EF4-FFF2-40B4-BE49-F238E27FC236}">
                <a16:creationId xmlns:a16="http://schemas.microsoft.com/office/drawing/2014/main" id="{C8C3E7A7-4A41-4F41-B44C-673703449982}"/>
              </a:ext>
            </a:extLst>
          </p:cNvPr>
          <p:cNvCxnSpPr>
            <a:cxnSpLocks/>
          </p:cNvCxnSpPr>
          <p:nvPr>
            <p:custDataLst>
              <p:tags r:id="rId8"/>
            </p:custDataLst>
          </p:nvPr>
        </p:nvCxnSpPr>
        <p:spPr>
          <a:xfrm flipV="1">
            <a:off x="-83617" y="7110688"/>
            <a:ext cx="559023" cy="451762"/>
          </a:xfrm>
          <a:prstGeom prst="line">
            <a:avLst/>
          </a:prstGeom>
          <a:noFill/>
          <a:ln w="6350" cap="rnd" cmpd="sng" algn="ctr">
            <a:gradFill>
              <a:gsLst>
                <a:gs pos="0">
                  <a:sysClr val="window" lastClr="FFFFFF"/>
                </a:gs>
                <a:gs pos="100000">
                  <a:srgbClr val="3C96C7">
                    <a:alpha val="0"/>
                  </a:srgbClr>
                </a:gs>
              </a:gsLst>
              <a:lin ang="5400000" scaled="1"/>
            </a:gradFill>
            <a:prstDash val="solid"/>
            <a:miter lim="800000"/>
          </a:ln>
          <a:effectLst/>
        </p:spPr>
      </p:cxnSp>
      <p:pic>
        <p:nvPicPr>
          <p:cNvPr id="70" name="图片 69">
            <a:extLst>
              <a:ext uri="{FF2B5EF4-FFF2-40B4-BE49-F238E27FC236}">
                <a16:creationId xmlns:a16="http://schemas.microsoft.com/office/drawing/2014/main" id="{88DE4BAA-8858-40FC-9161-3554E98699DE}"/>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 contrast="5000"/>
                    </a14:imgEffect>
                  </a14:imgLayer>
                </a14:imgProps>
              </a:ext>
              <a:ext uri="{28A0092B-C50C-407E-A947-70E740481C1C}">
                <a14:useLocalDpi xmlns:a14="http://schemas.microsoft.com/office/drawing/2010/main" val="0"/>
              </a:ext>
            </a:extLst>
          </a:blip>
          <a:srcRect l="4760" t="5235"/>
          <a:stretch/>
        </p:blipFill>
        <p:spPr>
          <a:xfrm>
            <a:off x="4700321" y="1662854"/>
            <a:ext cx="3097706" cy="2845144"/>
          </a:xfrm>
          <a:prstGeom prst="rect">
            <a:avLst/>
          </a:prstGeom>
          <a:effectLst>
            <a:outerShdw blurRad="63500" dist="12700" dir="8040000" sx="46000" sy="46000" algn="t" rotWithShape="0">
              <a:prstClr val="black">
                <a:alpha val="33000"/>
              </a:prstClr>
            </a:outerShdw>
          </a:effectLst>
        </p:spPr>
      </p:pic>
      <p:grpSp>
        <p:nvGrpSpPr>
          <p:cNvPr id="8" name="组合 7">
            <a:extLst>
              <a:ext uri="{FF2B5EF4-FFF2-40B4-BE49-F238E27FC236}">
                <a16:creationId xmlns:a16="http://schemas.microsoft.com/office/drawing/2014/main" id="{DA207810-E250-402C-95A3-D8AB65526C14}"/>
              </a:ext>
            </a:extLst>
          </p:cNvPr>
          <p:cNvGrpSpPr/>
          <p:nvPr/>
        </p:nvGrpSpPr>
        <p:grpSpPr>
          <a:xfrm>
            <a:off x="8071890" y="1759493"/>
            <a:ext cx="3760260" cy="1235699"/>
            <a:chOff x="133178" y="3382253"/>
            <a:chExt cx="3760260" cy="1235699"/>
          </a:xfrm>
        </p:grpSpPr>
        <p:grpSp>
          <p:nvGrpSpPr>
            <p:cNvPr id="85" name="组合 84">
              <a:extLst>
                <a:ext uri="{FF2B5EF4-FFF2-40B4-BE49-F238E27FC236}">
                  <a16:creationId xmlns:a16="http://schemas.microsoft.com/office/drawing/2014/main" id="{DE803F4E-4B9F-4844-BAB8-D393340B7888}"/>
                </a:ext>
              </a:extLst>
            </p:cNvPr>
            <p:cNvGrpSpPr/>
            <p:nvPr/>
          </p:nvGrpSpPr>
          <p:grpSpPr>
            <a:xfrm>
              <a:off x="133178" y="3382253"/>
              <a:ext cx="3760260" cy="1235699"/>
              <a:chOff x="-74824" y="3140004"/>
              <a:chExt cx="3760260" cy="1235699"/>
            </a:xfrm>
          </p:grpSpPr>
          <p:sp>
            <p:nvSpPr>
              <p:cNvPr id="86" name="矩形 85">
                <a:extLst>
                  <a:ext uri="{FF2B5EF4-FFF2-40B4-BE49-F238E27FC236}">
                    <a16:creationId xmlns:a16="http://schemas.microsoft.com/office/drawing/2014/main" id="{E2841B29-171B-4FCA-91E4-89ABE39A994E}"/>
                  </a:ext>
                </a:extLst>
              </p:cNvPr>
              <p:cNvSpPr/>
              <p:nvPr/>
            </p:nvSpPr>
            <p:spPr>
              <a:xfrm>
                <a:off x="-74824" y="4067926"/>
                <a:ext cx="3760260" cy="307777"/>
              </a:xfrm>
              <a:prstGeom prst="rect">
                <a:avLst/>
              </a:prstGeom>
            </p:spPr>
            <p:txBody>
              <a:bodyPr wrap="none">
                <a:spAutoFit/>
              </a:bodyPr>
              <a:lstStyle/>
              <a:p>
                <a:pPr lvl="1"/>
                <a:r>
                  <a:rPr lang="en-US" altLang="zh-CN" sz="1400" b="1" kern="100" dirty="0">
                    <a:solidFill>
                      <a:prstClr val="black"/>
                    </a:solidFill>
                    <a:latin typeface="微软雅黑" panose="020B0503020204020204" pitchFamily="34" charset="-122"/>
                  </a:rPr>
                  <a:t>5.Make</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a</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evaluation</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report</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format</a:t>
                </a:r>
              </a:p>
            </p:txBody>
          </p:sp>
          <p:sp>
            <p:nvSpPr>
              <p:cNvPr id="87" name="椭圆 86">
                <a:extLst>
                  <a:ext uri="{FF2B5EF4-FFF2-40B4-BE49-F238E27FC236}">
                    <a16:creationId xmlns:a16="http://schemas.microsoft.com/office/drawing/2014/main" id="{61539806-B8C6-453B-85C3-20FDB951589C}"/>
                  </a:ext>
                </a:extLst>
              </p:cNvPr>
              <p:cNvSpPr/>
              <p:nvPr/>
            </p:nvSpPr>
            <p:spPr>
              <a:xfrm>
                <a:off x="834055" y="3140004"/>
                <a:ext cx="901700" cy="901700"/>
              </a:xfrm>
              <a:prstGeom prst="ellipse">
                <a:avLst/>
              </a:prstGeom>
              <a:solidFill>
                <a:srgbClr val="00B0F0">
                  <a:alpha val="85000"/>
                </a:srgbClr>
              </a:solidFill>
              <a:ln w="12700">
                <a:miter lim="400000"/>
              </a:ln>
            </p:spPr>
            <p:txBody>
              <a:bodyPr lIns="0" tIns="0" rIns="0" bIns="0" rtlCol="0" anchor="ctr"/>
              <a:lstStyle/>
              <a:p>
                <a:endParaRPr lang="zh-CN" altLang="en-US" sz="3000" kern="0">
                  <a:solidFill>
                    <a:srgbClr val="FFFFFF"/>
                  </a:solidFill>
                  <a:effectLst>
                    <a:outerShdw blurRad="38100" dist="12700" dir="5400000" rotWithShape="0">
                      <a:srgbClr val="000000">
                        <a:alpha val="50000"/>
                      </a:srgbClr>
                    </a:outerShdw>
                  </a:effectLst>
                  <a:latin typeface="Montserrat"/>
                  <a:ea typeface="等线" panose="02010600030101010101" pitchFamily="2" charset="-122"/>
                </a:endParaRPr>
              </a:p>
            </p:txBody>
          </p:sp>
        </p:grpSp>
        <p:sp>
          <p:nvSpPr>
            <p:cNvPr id="99" name="Shape 23442">
              <a:extLst>
                <a:ext uri="{FF2B5EF4-FFF2-40B4-BE49-F238E27FC236}">
                  <a16:creationId xmlns:a16="http://schemas.microsoft.com/office/drawing/2014/main" id="{74B038BA-F5F6-42E6-A3EA-40F8830CB3AA}"/>
                </a:ext>
              </a:extLst>
            </p:cNvPr>
            <p:cNvSpPr/>
            <p:nvPr/>
          </p:nvSpPr>
          <p:spPr>
            <a:xfrm>
              <a:off x="1158287" y="3682910"/>
              <a:ext cx="669241" cy="319043"/>
            </a:xfrm>
            <a:custGeom>
              <a:avLst/>
              <a:gdLst/>
              <a:ahLst/>
              <a:cxnLst>
                <a:cxn ang="0">
                  <a:pos x="wd2" y="hd2"/>
                </a:cxn>
                <a:cxn ang="5400000">
                  <a:pos x="wd2" y="hd2"/>
                </a:cxn>
                <a:cxn ang="10800000">
                  <a:pos x="wd2" y="hd2"/>
                </a:cxn>
                <a:cxn ang="16200000">
                  <a:pos x="wd2" y="hd2"/>
                </a:cxn>
              </a:cxnLst>
              <a:rect l="0" t="0" r="r" b="b"/>
              <a:pathLst>
                <a:path w="21600" h="21600" extrusionOk="0">
                  <a:moveTo>
                    <a:pt x="9251" y="13331"/>
                  </a:moveTo>
                  <a:lnTo>
                    <a:pt x="9412" y="13922"/>
                  </a:lnTo>
                  <a:lnTo>
                    <a:pt x="9533" y="15019"/>
                  </a:lnTo>
                  <a:lnTo>
                    <a:pt x="9774" y="16200"/>
                  </a:lnTo>
                  <a:lnTo>
                    <a:pt x="9975" y="17466"/>
                  </a:lnTo>
                  <a:lnTo>
                    <a:pt x="10096" y="18563"/>
                  </a:lnTo>
                  <a:lnTo>
                    <a:pt x="10177" y="19069"/>
                  </a:lnTo>
                  <a:lnTo>
                    <a:pt x="10297" y="15019"/>
                  </a:lnTo>
                  <a:lnTo>
                    <a:pt x="10257" y="14681"/>
                  </a:lnTo>
                  <a:lnTo>
                    <a:pt x="9895" y="13331"/>
                  </a:lnTo>
                  <a:lnTo>
                    <a:pt x="10177" y="13669"/>
                  </a:lnTo>
                  <a:lnTo>
                    <a:pt x="10458" y="13922"/>
                  </a:lnTo>
                  <a:lnTo>
                    <a:pt x="11142" y="13922"/>
                  </a:lnTo>
                  <a:lnTo>
                    <a:pt x="11423" y="13669"/>
                  </a:lnTo>
                  <a:lnTo>
                    <a:pt x="11665" y="13331"/>
                  </a:lnTo>
                  <a:lnTo>
                    <a:pt x="11383" y="14681"/>
                  </a:lnTo>
                  <a:lnTo>
                    <a:pt x="11303" y="15019"/>
                  </a:lnTo>
                  <a:lnTo>
                    <a:pt x="11383" y="19069"/>
                  </a:lnTo>
                  <a:lnTo>
                    <a:pt x="11504" y="18563"/>
                  </a:lnTo>
                  <a:lnTo>
                    <a:pt x="11665" y="17466"/>
                  </a:lnTo>
                  <a:lnTo>
                    <a:pt x="11866" y="16200"/>
                  </a:lnTo>
                  <a:lnTo>
                    <a:pt x="12067" y="15019"/>
                  </a:lnTo>
                  <a:lnTo>
                    <a:pt x="12228" y="13922"/>
                  </a:lnTo>
                  <a:lnTo>
                    <a:pt x="12268" y="13331"/>
                  </a:lnTo>
                  <a:lnTo>
                    <a:pt x="13555" y="14428"/>
                  </a:lnTo>
                  <a:lnTo>
                    <a:pt x="13636" y="14428"/>
                  </a:lnTo>
                  <a:lnTo>
                    <a:pt x="13756" y="14513"/>
                  </a:lnTo>
                  <a:lnTo>
                    <a:pt x="13877" y="14681"/>
                  </a:lnTo>
                  <a:lnTo>
                    <a:pt x="14118" y="14850"/>
                  </a:lnTo>
                  <a:lnTo>
                    <a:pt x="14320" y="15019"/>
                  </a:lnTo>
                  <a:lnTo>
                    <a:pt x="14440" y="15103"/>
                  </a:lnTo>
                  <a:lnTo>
                    <a:pt x="14601" y="15272"/>
                  </a:lnTo>
                  <a:lnTo>
                    <a:pt x="14682" y="15272"/>
                  </a:lnTo>
                  <a:lnTo>
                    <a:pt x="14682" y="15441"/>
                  </a:lnTo>
                  <a:lnTo>
                    <a:pt x="14802" y="15609"/>
                  </a:lnTo>
                  <a:lnTo>
                    <a:pt x="14883" y="15694"/>
                  </a:lnTo>
                  <a:lnTo>
                    <a:pt x="14963" y="15862"/>
                  </a:lnTo>
                  <a:lnTo>
                    <a:pt x="15003" y="16031"/>
                  </a:lnTo>
                  <a:lnTo>
                    <a:pt x="15003" y="16200"/>
                  </a:lnTo>
                  <a:lnTo>
                    <a:pt x="15084" y="16453"/>
                  </a:lnTo>
                  <a:lnTo>
                    <a:pt x="15245" y="17381"/>
                  </a:lnTo>
                  <a:lnTo>
                    <a:pt x="15365" y="18563"/>
                  </a:lnTo>
                  <a:lnTo>
                    <a:pt x="15526" y="19575"/>
                  </a:lnTo>
                  <a:lnTo>
                    <a:pt x="15526" y="19828"/>
                  </a:lnTo>
                  <a:lnTo>
                    <a:pt x="15566" y="19997"/>
                  </a:lnTo>
                  <a:lnTo>
                    <a:pt x="15526" y="20587"/>
                  </a:lnTo>
                  <a:lnTo>
                    <a:pt x="15446" y="21009"/>
                  </a:lnTo>
                  <a:lnTo>
                    <a:pt x="15245" y="21347"/>
                  </a:lnTo>
                  <a:lnTo>
                    <a:pt x="15003" y="21600"/>
                  </a:lnTo>
                  <a:lnTo>
                    <a:pt x="6597" y="21600"/>
                  </a:lnTo>
                  <a:lnTo>
                    <a:pt x="6396" y="21347"/>
                  </a:lnTo>
                  <a:lnTo>
                    <a:pt x="6154" y="21009"/>
                  </a:lnTo>
                  <a:lnTo>
                    <a:pt x="6114" y="20587"/>
                  </a:lnTo>
                  <a:lnTo>
                    <a:pt x="6034" y="19997"/>
                  </a:lnTo>
                  <a:lnTo>
                    <a:pt x="6034" y="19659"/>
                  </a:lnTo>
                  <a:lnTo>
                    <a:pt x="6114" y="19575"/>
                  </a:lnTo>
                  <a:lnTo>
                    <a:pt x="6235" y="18563"/>
                  </a:lnTo>
                  <a:lnTo>
                    <a:pt x="6396" y="17381"/>
                  </a:lnTo>
                  <a:lnTo>
                    <a:pt x="6516" y="16453"/>
                  </a:lnTo>
                  <a:lnTo>
                    <a:pt x="6516" y="16284"/>
                  </a:lnTo>
                  <a:lnTo>
                    <a:pt x="6597" y="16200"/>
                  </a:lnTo>
                  <a:lnTo>
                    <a:pt x="6597" y="16031"/>
                  </a:lnTo>
                  <a:lnTo>
                    <a:pt x="6677" y="15862"/>
                  </a:lnTo>
                  <a:lnTo>
                    <a:pt x="6717" y="15694"/>
                  </a:lnTo>
                  <a:lnTo>
                    <a:pt x="6798" y="15609"/>
                  </a:lnTo>
                  <a:lnTo>
                    <a:pt x="6959" y="15272"/>
                  </a:lnTo>
                  <a:lnTo>
                    <a:pt x="7079" y="15103"/>
                  </a:lnTo>
                  <a:lnTo>
                    <a:pt x="7280" y="15019"/>
                  </a:lnTo>
                  <a:lnTo>
                    <a:pt x="7522" y="14850"/>
                  </a:lnTo>
                  <a:lnTo>
                    <a:pt x="7723" y="14681"/>
                  </a:lnTo>
                  <a:lnTo>
                    <a:pt x="7844" y="14513"/>
                  </a:lnTo>
                  <a:lnTo>
                    <a:pt x="8004" y="14428"/>
                  </a:lnTo>
                  <a:lnTo>
                    <a:pt x="8085" y="14428"/>
                  </a:lnTo>
                  <a:lnTo>
                    <a:pt x="9251" y="13331"/>
                  </a:lnTo>
                  <a:close/>
                  <a:moveTo>
                    <a:pt x="16492" y="12150"/>
                  </a:moveTo>
                  <a:lnTo>
                    <a:pt x="16492" y="12487"/>
                  </a:lnTo>
                  <a:lnTo>
                    <a:pt x="16291" y="12741"/>
                  </a:lnTo>
                  <a:lnTo>
                    <a:pt x="16130" y="13331"/>
                  </a:lnTo>
                  <a:lnTo>
                    <a:pt x="16009" y="14091"/>
                  </a:lnTo>
                  <a:lnTo>
                    <a:pt x="16089" y="15272"/>
                  </a:lnTo>
                  <a:lnTo>
                    <a:pt x="16089" y="15103"/>
                  </a:lnTo>
                  <a:lnTo>
                    <a:pt x="16130" y="15019"/>
                  </a:lnTo>
                  <a:lnTo>
                    <a:pt x="16291" y="14850"/>
                  </a:lnTo>
                  <a:lnTo>
                    <a:pt x="16411" y="14513"/>
                  </a:lnTo>
                  <a:lnTo>
                    <a:pt x="16572" y="14428"/>
                  </a:lnTo>
                  <a:lnTo>
                    <a:pt x="16773" y="14259"/>
                  </a:lnTo>
                  <a:lnTo>
                    <a:pt x="17135" y="15609"/>
                  </a:lnTo>
                  <a:lnTo>
                    <a:pt x="17618" y="16791"/>
                  </a:lnTo>
                  <a:lnTo>
                    <a:pt x="17980" y="17466"/>
                  </a:lnTo>
                  <a:lnTo>
                    <a:pt x="18302" y="16791"/>
                  </a:lnTo>
                  <a:lnTo>
                    <a:pt x="18825" y="15609"/>
                  </a:lnTo>
                  <a:lnTo>
                    <a:pt x="19146" y="14259"/>
                  </a:lnTo>
                  <a:lnTo>
                    <a:pt x="19508" y="14513"/>
                  </a:lnTo>
                  <a:lnTo>
                    <a:pt x="19669" y="14850"/>
                  </a:lnTo>
                  <a:lnTo>
                    <a:pt x="19790" y="15019"/>
                  </a:lnTo>
                  <a:lnTo>
                    <a:pt x="19870" y="15103"/>
                  </a:lnTo>
                  <a:lnTo>
                    <a:pt x="19870" y="15272"/>
                  </a:lnTo>
                  <a:lnTo>
                    <a:pt x="19951" y="14091"/>
                  </a:lnTo>
                  <a:lnTo>
                    <a:pt x="19790" y="13331"/>
                  </a:lnTo>
                  <a:lnTo>
                    <a:pt x="19669" y="12741"/>
                  </a:lnTo>
                  <a:lnTo>
                    <a:pt x="19428" y="12487"/>
                  </a:lnTo>
                  <a:lnTo>
                    <a:pt x="19428" y="12150"/>
                  </a:lnTo>
                  <a:lnTo>
                    <a:pt x="19589" y="12319"/>
                  </a:lnTo>
                  <a:lnTo>
                    <a:pt x="19870" y="12487"/>
                  </a:lnTo>
                  <a:lnTo>
                    <a:pt x="20273" y="12741"/>
                  </a:lnTo>
                  <a:lnTo>
                    <a:pt x="20554" y="13078"/>
                  </a:lnTo>
                  <a:lnTo>
                    <a:pt x="20715" y="13247"/>
                  </a:lnTo>
                  <a:lnTo>
                    <a:pt x="20916" y="13331"/>
                  </a:lnTo>
                  <a:lnTo>
                    <a:pt x="21117" y="13669"/>
                  </a:lnTo>
                  <a:lnTo>
                    <a:pt x="21278" y="14091"/>
                  </a:lnTo>
                  <a:lnTo>
                    <a:pt x="21399" y="14513"/>
                  </a:lnTo>
                  <a:lnTo>
                    <a:pt x="21560" y="15103"/>
                  </a:lnTo>
                  <a:lnTo>
                    <a:pt x="21560" y="15609"/>
                  </a:lnTo>
                  <a:lnTo>
                    <a:pt x="21600" y="16031"/>
                  </a:lnTo>
                  <a:lnTo>
                    <a:pt x="21600" y="17044"/>
                  </a:lnTo>
                  <a:lnTo>
                    <a:pt x="21560" y="17466"/>
                  </a:lnTo>
                  <a:lnTo>
                    <a:pt x="21479" y="17972"/>
                  </a:lnTo>
                  <a:lnTo>
                    <a:pt x="21399" y="18225"/>
                  </a:lnTo>
                  <a:lnTo>
                    <a:pt x="21198" y="18647"/>
                  </a:lnTo>
                  <a:lnTo>
                    <a:pt x="20997" y="18816"/>
                  </a:lnTo>
                  <a:lnTo>
                    <a:pt x="16089" y="18816"/>
                  </a:lnTo>
                  <a:lnTo>
                    <a:pt x="15848" y="17466"/>
                  </a:lnTo>
                  <a:lnTo>
                    <a:pt x="15647" y="16031"/>
                  </a:lnTo>
                  <a:lnTo>
                    <a:pt x="15566" y="15609"/>
                  </a:lnTo>
                  <a:lnTo>
                    <a:pt x="15566" y="15441"/>
                  </a:lnTo>
                  <a:lnTo>
                    <a:pt x="15526" y="15272"/>
                  </a:lnTo>
                  <a:lnTo>
                    <a:pt x="15365" y="15019"/>
                  </a:lnTo>
                  <a:lnTo>
                    <a:pt x="15245" y="14513"/>
                  </a:lnTo>
                  <a:lnTo>
                    <a:pt x="15003" y="14259"/>
                  </a:lnTo>
                  <a:lnTo>
                    <a:pt x="14963" y="14091"/>
                  </a:lnTo>
                  <a:lnTo>
                    <a:pt x="14883" y="14091"/>
                  </a:lnTo>
                  <a:lnTo>
                    <a:pt x="14722" y="13922"/>
                  </a:lnTo>
                  <a:lnTo>
                    <a:pt x="14883" y="13669"/>
                  </a:lnTo>
                  <a:lnTo>
                    <a:pt x="15003" y="13331"/>
                  </a:lnTo>
                  <a:lnTo>
                    <a:pt x="15245" y="13247"/>
                  </a:lnTo>
                  <a:lnTo>
                    <a:pt x="15365" y="13078"/>
                  </a:lnTo>
                  <a:lnTo>
                    <a:pt x="15647" y="12741"/>
                  </a:lnTo>
                  <a:lnTo>
                    <a:pt x="16089" y="12487"/>
                  </a:lnTo>
                  <a:lnTo>
                    <a:pt x="16371" y="12319"/>
                  </a:lnTo>
                  <a:lnTo>
                    <a:pt x="16492" y="12150"/>
                  </a:lnTo>
                  <a:close/>
                  <a:moveTo>
                    <a:pt x="2816" y="11559"/>
                  </a:moveTo>
                  <a:lnTo>
                    <a:pt x="2936" y="12319"/>
                  </a:lnTo>
                  <a:lnTo>
                    <a:pt x="3097" y="13500"/>
                  </a:lnTo>
                  <a:lnTo>
                    <a:pt x="3298" y="14850"/>
                  </a:lnTo>
                  <a:lnTo>
                    <a:pt x="3499" y="15862"/>
                  </a:lnTo>
                  <a:lnTo>
                    <a:pt x="3660" y="16622"/>
                  </a:lnTo>
                  <a:lnTo>
                    <a:pt x="3701" y="13078"/>
                  </a:lnTo>
                  <a:lnTo>
                    <a:pt x="3660" y="12741"/>
                  </a:lnTo>
                  <a:lnTo>
                    <a:pt x="3379" y="11559"/>
                  </a:lnTo>
                  <a:lnTo>
                    <a:pt x="3580" y="11897"/>
                  </a:lnTo>
                  <a:lnTo>
                    <a:pt x="3861" y="12066"/>
                  </a:lnTo>
                  <a:lnTo>
                    <a:pt x="4143" y="12150"/>
                  </a:lnTo>
                  <a:lnTo>
                    <a:pt x="4425" y="12066"/>
                  </a:lnTo>
                  <a:lnTo>
                    <a:pt x="4706" y="11897"/>
                  </a:lnTo>
                  <a:lnTo>
                    <a:pt x="4907" y="11559"/>
                  </a:lnTo>
                  <a:lnTo>
                    <a:pt x="4545" y="13078"/>
                  </a:lnTo>
                  <a:lnTo>
                    <a:pt x="4626" y="16622"/>
                  </a:lnTo>
                  <a:lnTo>
                    <a:pt x="4787" y="15862"/>
                  </a:lnTo>
                  <a:lnTo>
                    <a:pt x="4988" y="14850"/>
                  </a:lnTo>
                  <a:lnTo>
                    <a:pt x="5189" y="13500"/>
                  </a:lnTo>
                  <a:lnTo>
                    <a:pt x="5350" y="12319"/>
                  </a:lnTo>
                  <a:lnTo>
                    <a:pt x="5470" y="11559"/>
                  </a:lnTo>
                  <a:lnTo>
                    <a:pt x="6034" y="12066"/>
                  </a:lnTo>
                  <a:lnTo>
                    <a:pt x="6516" y="12487"/>
                  </a:lnTo>
                  <a:lnTo>
                    <a:pt x="6597" y="12487"/>
                  </a:lnTo>
                  <a:lnTo>
                    <a:pt x="6677" y="12656"/>
                  </a:lnTo>
                  <a:lnTo>
                    <a:pt x="6798" y="12741"/>
                  </a:lnTo>
                  <a:lnTo>
                    <a:pt x="6999" y="12909"/>
                  </a:lnTo>
                  <a:lnTo>
                    <a:pt x="7240" y="13078"/>
                  </a:lnTo>
                  <a:lnTo>
                    <a:pt x="7361" y="13247"/>
                  </a:lnTo>
                  <a:lnTo>
                    <a:pt x="7522" y="13331"/>
                  </a:lnTo>
                  <a:lnTo>
                    <a:pt x="7280" y="13500"/>
                  </a:lnTo>
                  <a:lnTo>
                    <a:pt x="7079" y="13838"/>
                  </a:lnTo>
                  <a:lnTo>
                    <a:pt x="6878" y="13922"/>
                  </a:lnTo>
                  <a:lnTo>
                    <a:pt x="6677" y="14091"/>
                  </a:lnTo>
                  <a:lnTo>
                    <a:pt x="6516" y="14259"/>
                  </a:lnTo>
                  <a:lnTo>
                    <a:pt x="6114" y="15103"/>
                  </a:lnTo>
                  <a:lnTo>
                    <a:pt x="6034" y="15609"/>
                  </a:lnTo>
                  <a:lnTo>
                    <a:pt x="5953" y="15609"/>
                  </a:lnTo>
                  <a:lnTo>
                    <a:pt x="5953" y="15862"/>
                  </a:lnTo>
                  <a:lnTo>
                    <a:pt x="5913" y="16031"/>
                  </a:lnTo>
                  <a:lnTo>
                    <a:pt x="5672" y="17466"/>
                  </a:lnTo>
                  <a:lnTo>
                    <a:pt x="5551" y="18816"/>
                  </a:lnTo>
                  <a:lnTo>
                    <a:pt x="483" y="18816"/>
                  </a:lnTo>
                  <a:lnTo>
                    <a:pt x="282" y="18563"/>
                  </a:lnTo>
                  <a:lnTo>
                    <a:pt x="121" y="18225"/>
                  </a:lnTo>
                  <a:lnTo>
                    <a:pt x="0" y="17466"/>
                  </a:lnTo>
                  <a:lnTo>
                    <a:pt x="0" y="17212"/>
                  </a:lnTo>
                  <a:lnTo>
                    <a:pt x="80" y="16875"/>
                  </a:lnTo>
                  <a:lnTo>
                    <a:pt x="121" y="16031"/>
                  </a:lnTo>
                  <a:lnTo>
                    <a:pt x="282" y="15103"/>
                  </a:lnTo>
                  <a:lnTo>
                    <a:pt x="402" y="14259"/>
                  </a:lnTo>
                  <a:lnTo>
                    <a:pt x="483" y="13922"/>
                  </a:lnTo>
                  <a:lnTo>
                    <a:pt x="563" y="13669"/>
                  </a:lnTo>
                  <a:lnTo>
                    <a:pt x="764" y="13331"/>
                  </a:lnTo>
                  <a:lnTo>
                    <a:pt x="845" y="13331"/>
                  </a:lnTo>
                  <a:lnTo>
                    <a:pt x="925" y="13247"/>
                  </a:lnTo>
                  <a:lnTo>
                    <a:pt x="1126" y="13078"/>
                  </a:lnTo>
                  <a:lnTo>
                    <a:pt x="1247" y="12909"/>
                  </a:lnTo>
                  <a:lnTo>
                    <a:pt x="1609" y="12656"/>
                  </a:lnTo>
                  <a:lnTo>
                    <a:pt x="1689" y="12487"/>
                  </a:lnTo>
                  <a:lnTo>
                    <a:pt x="1770" y="12487"/>
                  </a:lnTo>
                  <a:lnTo>
                    <a:pt x="2253" y="12066"/>
                  </a:lnTo>
                  <a:lnTo>
                    <a:pt x="2816" y="11559"/>
                  </a:lnTo>
                  <a:close/>
                  <a:moveTo>
                    <a:pt x="17980" y="84"/>
                  </a:moveTo>
                  <a:lnTo>
                    <a:pt x="18945" y="591"/>
                  </a:lnTo>
                  <a:lnTo>
                    <a:pt x="19709" y="1772"/>
                  </a:lnTo>
                  <a:lnTo>
                    <a:pt x="20232" y="3375"/>
                  </a:lnTo>
                  <a:lnTo>
                    <a:pt x="20434" y="5400"/>
                  </a:lnTo>
                  <a:lnTo>
                    <a:pt x="20434" y="6159"/>
                  </a:lnTo>
                  <a:lnTo>
                    <a:pt x="20353" y="6919"/>
                  </a:lnTo>
                  <a:lnTo>
                    <a:pt x="20232" y="7594"/>
                  </a:lnTo>
                  <a:lnTo>
                    <a:pt x="20072" y="8775"/>
                  </a:lnTo>
                  <a:lnTo>
                    <a:pt x="20072" y="9113"/>
                  </a:lnTo>
                  <a:lnTo>
                    <a:pt x="20152" y="9366"/>
                  </a:lnTo>
                  <a:lnTo>
                    <a:pt x="20232" y="9534"/>
                  </a:lnTo>
                  <a:lnTo>
                    <a:pt x="20273" y="9872"/>
                  </a:lnTo>
                  <a:lnTo>
                    <a:pt x="19790" y="10547"/>
                  </a:lnTo>
                  <a:lnTo>
                    <a:pt x="19146" y="11053"/>
                  </a:lnTo>
                  <a:lnTo>
                    <a:pt x="18744" y="11137"/>
                  </a:lnTo>
                  <a:lnTo>
                    <a:pt x="18583" y="11137"/>
                  </a:lnTo>
                  <a:lnTo>
                    <a:pt x="18865" y="12487"/>
                  </a:lnTo>
                  <a:lnTo>
                    <a:pt x="18825" y="12741"/>
                  </a:lnTo>
                  <a:lnTo>
                    <a:pt x="18744" y="13500"/>
                  </a:lnTo>
                  <a:lnTo>
                    <a:pt x="18463" y="14513"/>
                  </a:lnTo>
                  <a:lnTo>
                    <a:pt x="17980" y="15609"/>
                  </a:lnTo>
                  <a:lnTo>
                    <a:pt x="17497" y="14513"/>
                  </a:lnTo>
                  <a:lnTo>
                    <a:pt x="17216" y="13500"/>
                  </a:lnTo>
                  <a:lnTo>
                    <a:pt x="17135" y="12741"/>
                  </a:lnTo>
                  <a:lnTo>
                    <a:pt x="17135" y="12487"/>
                  </a:lnTo>
                  <a:lnTo>
                    <a:pt x="17336" y="11137"/>
                  </a:lnTo>
                  <a:lnTo>
                    <a:pt x="17216" y="11137"/>
                  </a:lnTo>
                  <a:lnTo>
                    <a:pt x="16773" y="11053"/>
                  </a:lnTo>
                  <a:lnTo>
                    <a:pt x="16130" y="10547"/>
                  </a:lnTo>
                  <a:lnTo>
                    <a:pt x="15647" y="9872"/>
                  </a:lnTo>
                  <a:lnTo>
                    <a:pt x="15727" y="9534"/>
                  </a:lnTo>
                  <a:lnTo>
                    <a:pt x="15808" y="9366"/>
                  </a:lnTo>
                  <a:lnTo>
                    <a:pt x="15848" y="9113"/>
                  </a:lnTo>
                  <a:lnTo>
                    <a:pt x="15848" y="8184"/>
                  </a:lnTo>
                  <a:lnTo>
                    <a:pt x="15727" y="7594"/>
                  </a:lnTo>
                  <a:lnTo>
                    <a:pt x="15647" y="6919"/>
                  </a:lnTo>
                  <a:lnTo>
                    <a:pt x="15566" y="6159"/>
                  </a:lnTo>
                  <a:lnTo>
                    <a:pt x="15526" y="5400"/>
                  </a:lnTo>
                  <a:lnTo>
                    <a:pt x="15727" y="3375"/>
                  </a:lnTo>
                  <a:lnTo>
                    <a:pt x="16210" y="1772"/>
                  </a:lnTo>
                  <a:lnTo>
                    <a:pt x="16974" y="591"/>
                  </a:lnTo>
                  <a:lnTo>
                    <a:pt x="17980" y="84"/>
                  </a:lnTo>
                  <a:close/>
                  <a:moveTo>
                    <a:pt x="10740" y="0"/>
                  </a:moveTo>
                  <a:lnTo>
                    <a:pt x="10820" y="0"/>
                  </a:lnTo>
                  <a:lnTo>
                    <a:pt x="11665" y="253"/>
                  </a:lnTo>
                  <a:lnTo>
                    <a:pt x="12268" y="1266"/>
                  </a:lnTo>
                  <a:lnTo>
                    <a:pt x="12711" y="2616"/>
                  </a:lnTo>
                  <a:lnTo>
                    <a:pt x="12831" y="4219"/>
                  </a:lnTo>
                  <a:lnTo>
                    <a:pt x="12831" y="5738"/>
                  </a:lnTo>
                  <a:lnTo>
                    <a:pt x="12992" y="5738"/>
                  </a:lnTo>
                  <a:lnTo>
                    <a:pt x="13113" y="5822"/>
                  </a:lnTo>
                  <a:lnTo>
                    <a:pt x="13193" y="5822"/>
                  </a:lnTo>
                  <a:lnTo>
                    <a:pt x="13274" y="5991"/>
                  </a:lnTo>
                  <a:lnTo>
                    <a:pt x="13274" y="7341"/>
                  </a:lnTo>
                  <a:lnTo>
                    <a:pt x="13193" y="7931"/>
                  </a:lnTo>
                  <a:lnTo>
                    <a:pt x="13113" y="8184"/>
                  </a:lnTo>
                  <a:lnTo>
                    <a:pt x="12992" y="8522"/>
                  </a:lnTo>
                  <a:lnTo>
                    <a:pt x="12912" y="8691"/>
                  </a:lnTo>
                  <a:lnTo>
                    <a:pt x="12711" y="8691"/>
                  </a:lnTo>
                  <a:lnTo>
                    <a:pt x="12349" y="10463"/>
                  </a:lnTo>
                  <a:lnTo>
                    <a:pt x="11866" y="11559"/>
                  </a:lnTo>
                  <a:lnTo>
                    <a:pt x="11584" y="12066"/>
                  </a:lnTo>
                  <a:lnTo>
                    <a:pt x="11303" y="12319"/>
                  </a:lnTo>
                  <a:lnTo>
                    <a:pt x="11102" y="12487"/>
                  </a:lnTo>
                  <a:lnTo>
                    <a:pt x="10860" y="12656"/>
                  </a:lnTo>
                  <a:lnTo>
                    <a:pt x="10659" y="12656"/>
                  </a:lnTo>
                  <a:lnTo>
                    <a:pt x="10539" y="12487"/>
                  </a:lnTo>
                  <a:lnTo>
                    <a:pt x="10297" y="12319"/>
                  </a:lnTo>
                  <a:lnTo>
                    <a:pt x="10016" y="12066"/>
                  </a:lnTo>
                  <a:lnTo>
                    <a:pt x="9251" y="10463"/>
                  </a:lnTo>
                  <a:lnTo>
                    <a:pt x="8849" y="8691"/>
                  </a:lnTo>
                  <a:lnTo>
                    <a:pt x="8648" y="8691"/>
                  </a:lnTo>
                  <a:lnTo>
                    <a:pt x="8568" y="8522"/>
                  </a:lnTo>
                  <a:lnTo>
                    <a:pt x="8487" y="8184"/>
                  </a:lnTo>
                  <a:lnTo>
                    <a:pt x="8407" y="7931"/>
                  </a:lnTo>
                  <a:lnTo>
                    <a:pt x="8366" y="7341"/>
                  </a:lnTo>
                  <a:lnTo>
                    <a:pt x="8286" y="6750"/>
                  </a:lnTo>
                  <a:lnTo>
                    <a:pt x="8366" y="6328"/>
                  </a:lnTo>
                  <a:lnTo>
                    <a:pt x="8366" y="5991"/>
                  </a:lnTo>
                  <a:lnTo>
                    <a:pt x="8407" y="5822"/>
                  </a:lnTo>
                  <a:lnTo>
                    <a:pt x="8487" y="5822"/>
                  </a:lnTo>
                  <a:lnTo>
                    <a:pt x="8568" y="5738"/>
                  </a:lnTo>
                  <a:lnTo>
                    <a:pt x="8769" y="5738"/>
                  </a:lnTo>
                  <a:lnTo>
                    <a:pt x="8769" y="4219"/>
                  </a:lnTo>
                  <a:lnTo>
                    <a:pt x="8930" y="2616"/>
                  </a:lnTo>
                  <a:lnTo>
                    <a:pt x="9332" y="1266"/>
                  </a:lnTo>
                  <a:lnTo>
                    <a:pt x="9975" y="253"/>
                  </a:lnTo>
                  <a:lnTo>
                    <a:pt x="10740" y="0"/>
                  </a:lnTo>
                  <a:close/>
                  <a:moveTo>
                    <a:pt x="4063" y="0"/>
                  </a:moveTo>
                  <a:lnTo>
                    <a:pt x="4223" y="0"/>
                  </a:lnTo>
                  <a:lnTo>
                    <a:pt x="4827" y="253"/>
                  </a:lnTo>
                  <a:lnTo>
                    <a:pt x="5390" y="1013"/>
                  </a:lnTo>
                  <a:lnTo>
                    <a:pt x="5832" y="2194"/>
                  </a:lnTo>
                  <a:lnTo>
                    <a:pt x="5953" y="3628"/>
                  </a:lnTo>
                  <a:lnTo>
                    <a:pt x="5953" y="3966"/>
                  </a:lnTo>
                  <a:lnTo>
                    <a:pt x="5913" y="4219"/>
                  </a:lnTo>
                  <a:lnTo>
                    <a:pt x="5913" y="4978"/>
                  </a:lnTo>
                  <a:lnTo>
                    <a:pt x="6114" y="4978"/>
                  </a:lnTo>
                  <a:lnTo>
                    <a:pt x="6154" y="5147"/>
                  </a:lnTo>
                  <a:lnTo>
                    <a:pt x="6235" y="5231"/>
                  </a:lnTo>
                  <a:lnTo>
                    <a:pt x="6315" y="5400"/>
                  </a:lnTo>
                  <a:lnTo>
                    <a:pt x="6315" y="5822"/>
                  </a:lnTo>
                  <a:lnTo>
                    <a:pt x="6235" y="6412"/>
                  </a:lnTo>
                  <a:lnTo>
                    <a:pt x="6114" y="7172"/>
                  </a:lnTo>
                  <a:lnTo>
                    <a:pt x="6034" y="7509"/>
                  </a:lnTo>
                  <a:lnTo>
                    <a:pt x="5832" y="7509"/>
                  </a:lnTo>
                  <a:lnTo>
                    <a:pt x="5470" y="9113"/>
                  </a:lnTo>
                  <a:lnTo>
                    <a:pt x="5068" y="10125"/>
                  </a:lnTo>
                  <a:lnTo>
                    <a:pt x="4787" y="10463"/>
                  </a:lnTo>
                  <a:lnTo>
                    <a:pt x="4545" y="10716"/>
                  </a:lnTo>
                  <a:lnTo>
                    <a:pt x="4344" y="10884"/>
                  </a:lnTo>
                  <a:lnTo>
                    <a:pt x="4223" y="11053"/>
                  </a:lnTo>
                  <a:lnTo>
                    <a:pt x="4063" y="11053"/>
                  </a:lnTo>
                  <a:lnTo>
                    <a:pt x="3942" y="10884"/>
                  </a:lnTo>
                  <a:lnTo>
                    <a:pt x="3701" y="10716"/>
                  </a:lnTo>
                  <a:lnTo>
                    <a:pt x="3499" y="10463"/>
                  </a:lnTo>
                  <a:lnTo>
                    <a:pt x="3218" y="10125"/>
                  </a:lnTo>
                  <a:lnTo>
                    <a:pt x="2816" y="9113"/>
                  </a:lnTo>
                  <a:lnTo>
                    <a:pt x="2454" y="7509"/>
                  </a:lnTo>
                  <a:lnTo>
                    <a:pt x="2253" y="7509"/>
                  </a:lnTo>
                  <a:lnTo>
                    <a:pt x="2172" y="7172"/>
                  </a:lnTo>
                  <a:lnTo>
                    <a:pt x="2092" y="6919"/>
                  </a:lnTo>
                  <a:lnTo>
                    <a:pt x="2051" y="6412"/>
                  </a:lnTo>
                  <a:lnTo>
                    <a:pt x="1971" y="5822"/>
                  </a:lnTo>
                  <a:lnTo>
                    <a:pt x="1971" y="5400"/>
                  </a:lnTo>
                  <a:lnTo>
                    <a:pt x="2172" y="4978"/>
                  </a:lnTo>
                  <a:lnTo>
                    <a:pt x="2373" y="4978"/>
                  </a:lnTo>
                  <a:lnTo>
                    <a:pt x="2373" y="4219"/>
                  </a:lnTo>
                  <a:lnTo>
                    <a:pt x="2293" y="3966"/>
                  </a:lnTo>
                  <a:lnTo>
                    <a:pt x="2293" y="3628"/>
                  </a:lnTo>
                  <a:lnTo>
                    <a:pt x="2454" y="2194"/>
                  </a:lnTo>
                  <a:lnTo>
                    <a:pt x="2856" y="1013"/>
                  </a:lnTo>
                  <a:lnTo>
                    <a:pt x="3419" y="253"/>
                  </a:lnTo>
                  <a:lnTo>
                    <a:pt x="4063" y="0"/>
                  </a:lnTo>
                  <a:close/>
                </a:path>
              </a:pathLst>
            </a:custGeom>
            <a:solidFill>
              <a:sysClr val="window" lastClr="FFFFFF"/>
            </a:solidFill>
            <a:ln w="12700">
              <a:miter lim="400000"/>
            </a:ln>
          </p:spPr>
          <p:txBody>
            <a:bodyPr lIns="22860" tIns="22860" rIns="22860" bIns="22860"/>
            <a:lstStyle/>
            <a:p>
              <a:pPr marL="0" marR="0" lvl="0" indent="0" defTabSz="457189"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10" name="组合 9">
            <a:extLst>
              <a:ext uri="{FF2B5EF4-FFF2-40B4-BE49-F238E27FC236}">
                <a16:creationId xmlns:a16="http://schemas.microsoft.com/office/drawing/2014/main" id="{496B5530-3440-4F25-95B6-54BA074A4293}"/>
              </a:ext>
            </a:extLst>
          </p:cNvPr>
          <p:cNvGrpSpPr/>
          <p:nvPr/>
        </p:nvGrpSpPr>
        <p:grpSpPr>
          <a:xfrm>
            <a:off x="2101927" y="1799156"/>
            <a:ext cx="3887371" cy="901700"/>
            <a:chOff x="8640718" y="1695658"/>
            <a:chExt cx="3887371" cy="901700"/>
          </a:xfrm>
        </p:grpSpPr>
        <p:sp>
          <p:nvSpPr>
            <p:cNvPr id="97" name="矩形 96">
              <a:extLst>
                <a:ext uri="{FF2B5EF4-FFF2-40B4-BE49-F238E27FC236}">
                  <a16:creationId xmlns:a16="http://schemas.microsoft.com/office/drawing/2014/main" id="{088494E7-1440-4776-9D15-40A0625CB8D0}"/>
                </a:ext>
              </a:extLst>
            </p:cNvPr>
            <p:cNvSpPr/>
            <p:nvPr/>
          </p:nvSpPr>
          <p:spPr>
            <a:xfrm>
              <a:off x="9151196" y="1799797"/>
              <a:ext cx="3376893" cy="307777"/>
            </a:xfrm>
            <a:prstGeom prst="rect">
              <a:avLst/>
            </a:prstGeom>
          </p:spPr>
          <p:txBody>
            <a:bodyPr wrap="square">
              <a:spAutoFit/>
            </a:bodyPr>
            <a:lstStyle/>
            <a:p>
              <a:pPr lvl="1"/>
              <a:r>
                <a:rPr lang="en-US" altLang="zh-CN" sz="1400" b="1" kern="100" dirty="0">
                  <a:solidFill>
                    <a:prstClr val="black"/>
                  </a:solidFill>
                  <a:latin typeface="微软雅黑" panose="020B0503020204020204" pitchFamily="34" charset="-122"/>
                </a:rPr>
                <a:t>1.Scrape</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data</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from</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internet.</a:t>
              </a:r>
            </a:p>
          </p:txBody>
        </p:sp>
        <p:sp>
          <p:nvSpPr>
            <p:cNvPr id="98" name="椭圆 97">
              <a:extLst>
                <a:ext uri="{FF2B5EF4-FFF2-40B4-BE49-F238E27FC236}">
                  <a16:creationId xmlns:a16="http://schemas.microsoft.com/office/drawing/2014/main" id="{7BAD8CF0-3362-4787-A0FD-C08C6D70C09C}"/>
                </a:ext>
              </a:extLst>
            </p:cNvPr>
            <p:cNvSpPr/>
            <p:nvPr/>
          </p:nvSpPr>
          <p:spPr>
            <a:xfrm>
              <a:off x="8640718" y="1695658"/>
              <a:ext cx="901700" cy="901700"/>
            </a:xfrm>
            <a:prstGeom prst="ellipse">
              <a:avLst/>
            </a:prstGeom>
            <a:solidFill>
              <a:srgbClr val="00B0F0">
                <a:alpha val="85000"/>
              </a:srgbClr>
            </a:solidFill>
            <a:ln w="12700">
              <a:miter lim="400000"/>
            </a:ln>
          </p:spPr>
          <p:txBody>
            <a:bodyPr lIns="0" tIns="0" rIns="0" bIns="0" rtlCol="0" anchor="ctr"/>
            <a:lstStyle/>
            <a:p>
              <a:endParaRPr lang="zh-CN" altLang="en-US" sz="3000" kern="0">
                <a:solidFill>
                  <a:srgbClr val="FFFFFF"/>
                </a:solidFill>
                <a:effectLst>
                  <a:outerShdw blurRad="38100" dist="12700" dir="5400000" rotWithShape="0">
                    <a:srgbClr val="000000">
                      <a:alpha val="50000"/>
                    </a:srgbClr>
                  </a:outerShdw>
                </a:effectLst>
                <a:latin typeface="Montserrat"/>
                <a:ea typeface="等线" panose="02010600030101010101" pitchFamily="2" charset="-122"/>
              </a:endParaRPr>
            </a:p>
          </p:txBody>
        </p:sp>
        <p:sp>
          <p:nvSpPr>
            <p:cNvPr id="100" name="Shape 23434">
              <a:extLst>
                <a:ext uri="{FF2B5EF4-FFF2-40B4-BE49-F238E27FC236}">
                  <a16:creationId xmlns:a16="http://schemas.microsoft.com/office/drawing/2014/main" id="{C4A12FDD-F84F-4C0A-A4A6-EF4D8E7EE63D}"/>
                </a:ext>
              </a:extLst>
            </p:cNvPr>
            <p:cNvSpPr/>
            <p:nvPr/>
          </p:nvSpPr>
          <p:spPr>
            <a:xfrm>
              <a:off x="8789372" y="1941205"/>
              <a:ext cx="617263" cy="366751"/>
            </a:xfrm>
            <a:custGeom>
              <a:avLst/>
              <a:gdLst/>
              <a:ahLst/>
              <a:cxnLst>
                <a:cxn ang="0">
                  <a:pos x="wd2" y="hd2"/>
                </a:cxn>
                <a:cxn ang="5400000">
                  <a:pos x="wd2" y="hd2"/>
                </a:cxn>
                <a:cxn ang="10800000">
                  <a:pos x="wd2" y="hd2"/>
                </a:cxn>
                <a:cxn ang="16200000">
                  <a:pos x="wd2" y="hd2"/>
                </a:cxn>
              </a:cxnLst>
              <a:rect l="0" t="0" r="r" b="b"/>
              <a:pathLst>
                <a:path w="21600" h="21600" extrusionOk="0">
                  <a:moveTo>
                    <a:pt x="11782" y="6020"/>
                  </a:moveTo>
                  <a:lnTo>
                    <a:pt x="12904" y="6138"/>
                  </a:lnTo>
                  <a:lnTo>
                    <a:pt x="13745" y="6964"/>
                  </a:lnTo>
                  <a:lnTo>
                    <a:pt x="14377" y="7790"/>
                  </a:lnTo>
                  <a:lnTo>
                    <a:pt x="14727" y="8498"/>
                  </a:lnTo>
                  <a:lnTo>
                    <a:pt x="14938" y="8852"/>
                  </a:lnTo>
                  <a:lnTo>
                    <a:pt x="15919" y="8262"/>
                  </a:lnTo>
                  <a:lnTo>
                    <a:pt x="17042" y="8498"/>
                  </a:lnTo>
                  <a:lnTo>
                    <a:pt x="18164" y="8852"/>
                  </a:lnTo>
                  <a:lnTo>
                    <a:pt x="19005" y="10151"/>
                  </a:lnTo>
                  <a:lnTo>
                    <a:pt x="19496" y="11685"/>
                  </a:lnTo>
                  <a:lnTo>
                    <a:pt x="19496" y="11921"/>
                  </a:lnTo>
                  <a:lnTo>
                    <a:pt x="19636" y="12393"/>
                  </a:lnTo>
                  <a:lnTo>
                    <a:pt x="19636" y="13810"/>
                  </a:lnTo>
                  <a:lnTo>
                    <a:pt x="20618" y="14400"/>
                  </a:lnTo>
                  <a:lnTo>
                    <a:pt x="21319" y="15698"/>
                  </a:lnTo>
                  <a:lnTo>
                    <a:pt x="21600" y="17469"/>
                  </a:lnTo>
                  <a:lnTo>
                    <a:pt x="21600" y="19121"/>
                  </a:lnTo>
                  <a:lnTo>
                    <a:pt x="21109" y="20774"/>
                  </a:lnTo>
                  <a:lnTo>
                    <a:pt x="20829" y="21010"/>
                  </a:lnTo>
                  <a:lnTo>
                    <a:pt x="20618" y="21482"/>
                  </a:lnTo>
                  <a:lnTo>
                    <a:pt x="20338" y="21600"/>
                  </a:lnTo>
                  <a:lnTo>
                    <a:pt x="7013" y="21600"/>
                  </a:lnTo>
                  <a:lnTo>
                    <a:pt x="6662" y="21482"/>
                  </a:lnTo>
                  <a:lnTo>
                    <a:pt x="6171" y="21010"/>
                  </a:lnTo>
                  <a:lnTo>
                    <a:pt x="5891" y="20656"/>
                  </a:lnTo>
                  <a:lnTo>
                    <a:pt x="5190" y="19003"/>
                  </a:lnTo>
                  <a:lnTo>
                    <a:pt x="4909" y="17115"/>
                  </a:lnTo>
                  <a:lnTo>
                    <a:pt x="5049" y="15226"/>
                  </a:lnTo>
                  <a:lnTo>
                    <a:pt x="5681" y="13574"/>
                  </a:lnTo>
                  <a:lnTo>
                    <a:pt x="6662" y="12393"/>
                  </a:lnTo>
                  <a:lnTo>
                    <a:pt x="7013" y="12393"/>
                  </a:lnTo>
                  <a:lnTo>
                    <a:pt x="7223" y="12157"/>
                  </a:lnTo>
                  <a:lnTo>
                    <a:pt x="7644" y="12157"/>
                  </a:lnTo>
                  <a:lnTo>
                    <a:pt x="7855" y="11921"/>
                  </a:lnTo>
                  <a:lnTo>
                    <a:pt x="8205" y="9915"/>
                  </a:lnTo>
                  <a:lnTo>
                    <a:pt x="8626" y="8498"/>
                  </a:lnTo>
                  <a:lnTo>
                    <a:pt x="9187" y="7436"/>
                  </a:lnTo>
                  <a:lnTo>
                    <a:pt x="9818" y="6846"/>
                  </a:lnTo>
                  <a:lnTo>
                    <a:pt x="10449" y="6138"/>
                  </a:lnTo>
                  <a:lnTo>
                    <a:pt x="11782" y="6020"/>
                  </a:lnTo>
                  <a:close/>
                  <a:moveTo>
                    <a:pt x="12132" y="0"/>
                  </a:moveTo>
                  <a:lnTo>
                    <a:pt x="12904" y="236"/>
                  </a:lnTo>
                  <a:lnTo>
                    <a:pt x="13745" y="590"/>
                  </a:lnTo>
                  <a:lnTo>
                    <a:pt x="14587" y="1416"/>
                  </a:lnTo>
                  <a:lnTo>
                    <a:pt x="15429" y="2715"/>
                  </a:lnTo>
                  <a:lnTo>
                    <a:pt x="16060" y="4485"/>
                  </a:lnTo>
                  <a:lnTo>
                    <a:pt x="16551" y="6964"/>
                  </a:lnTo>
                  <a:lnTo>
                    <a:pt x="16060" y="6964"/>
                  </a:lnTo>
                  <a:lnTo>
                    <a:pt x="15709" y="7200"/>
                  </a:lnTo>
                  <a:lnTo>
                    <a:pt x="15429" y="7436"/>
                  </a:lnTo>
                  <a:lnTo>
                    <a:pt x="15078" y="7672"/>
                  </a:lnTo>
                  <a:lnTo>
                    <a:pt x="14938" y="7200"/>
                  </a:lnTo>
                  <a:lnTo>
                    <a:pt x="14587" y="6610"/>
                  </a:lnTo>
                  <a:lnTo>
                    <a:pt x="13956" y="5784"/>
                  </a:lnTo>
                  <a:lnTo>
                    <a:pt x="13114" y="5193"/>
                  </a:lnTo>
                  <a:lnTo>
                    <a:pt x="11992" y="4957"/>
                  </a:lnTo>
                  <a:lnTo>
                    <a:pt x="10660" y="5193"/>
                  </a:lnTo>
                  <a:lnTo>
                    <a:pt x="9117" y="6138"/>
                  </a:lnTo>
                  <a:lnTo>
                    <a:pt x="8205" y="7672"/>
                  </a:lnTo>
                  <a:lnTo>
                    <a:pt x="7644" y="9325"/>
                  </a:lnTo>
                  <a:lnTo>
                    <a:pt x="7364" y="11095"/>
                  </a:lnTo>
                  <a:lnTo>
                    <a:pt x="7153" y="11095"/>
                  </a:lnTo>
                  <a:lnTo>
                    <a:pt x="6522" y="11331"/>
                  </a:lnTo>
                  <a:lnTo>
                    <a:pt x="5751" y="11921"/>
                  </a:lnTo>
                  <a:lnTo>
                    <a:pt x="5190" y="12984"/>
                  </a:lnTo>
                  <a:lnTo>
                    <a:pt x="4558" y="14400"/>
                  </a:lnTo>
                  <a:lnTo>
                    <a:pt x="4208" y="16643"/>
                  </a:lnTo>
                  <a:lnTo>
                    <a:pt x="4348" y="18531"/>
                  </a:lnTo>
                  <a:lnTo>
                    <a:pt x="4839" y="20184"/>
                  </a:lnTo>
                  <a:lnTo>
                    <a:pt x="2244" y="20184"/>
                  </a:lnTo>
                  <a:lnTo>
                    <a:pt x="1753" y="19830"/>
                  </a:lnTo>
                  <a:lnTo>
                    <a:pt x="1122" y="19121"/>
                  </a:lnTo>
                  <a:lnTo>
                    <a:pt x="631" y="18295"/>
                  </a:lnTo>
                  <a:lnTo>
                    <a:pt x="140" y="16879"/>
                  </a:lnTo>
                  <a:lnTo>
                    <a:pt x="0" y="14872"/>
                  </a:lnTo>
                  <a:lnTo>
                    <a:pt x="140" y="13338"/>
                  </a:lnTo>
                  <a:lnTo>
                    <a:pt x="631" y="12157"/>
                  </a:lnTo>
                  <a:lnTo>
                    <a:pt x="1403" y="10977"/>
                  </a:lnTo>
                  <a:lnTo>
                    <a:pt x="2595" y="10269"/>
                  </a:lnTo>
                  <a:lnTo>
                    <a:pt x="2595" y="9089"/>
                  </a:lnTo>
                  <a:lnTo>
                    <a:pt x="2735" y="7672"/>
                  </a:lnTo>
                  <a:lnTo>
                    <a:pt x="3226" y="6138"/>
                  </a:lnTo>
                  <a:lnTo>
                    <a:pt x="4068" y="4485"/>
                  </a:lnTo>
                  <a:lnTo>
                    <a:pt x="4909" y="3895"/>
                  </a:lnTo>
                  <a:lnTo>
                    <a:pt x="5751" y="3541"/>
                  </a:lnTo>
                  <a:lnTo>
                    <a:pt x="6732" y="3541"/>
                  </a:lnTo>
                  <a:lnTo>
                    <a:pt x="7995" y="4131"/>
                  </a:lnTo>
                  <a:lnTo>
                    <a:pt x="8205" y="3541"/>
                  </a:lnTo>
                  <a:lnTo>
                    <a:pt x="8696" y="2479"/>
                  </a:lnTo>
                  <a:lnTo>
                    <a:pt x="9468" y="1180"/>
                  </a:lnTo>
                  <a:lnTo>
                    <a:pt x="10660" y="472"/>
                  </a:lnTo>
                  <a:lnTo>
                    <a:pt x="12132" y="0"/>
                  </a:lnTo>
                  <a:close/>
                </a:path>
              </a:pathLst>
            </a:custGeom>
            <a:solidFill>
              <a:sysClr val="window" lastClr="FFFFFF"/>
            </a:solidFill>
            <a:ln w="12700">
              <a:miter lim="400000"/>
            </a:ln>
          </p:spPr>
          <p:txBody>
            <a:bodyPr lIns="22860" tIns="22860" rIns="22860" bIns="22860"/>
            <a:lstStyle/>
            <a:p>
              <a:pPr marL="0" marR="0" lvl="0" indent="0" defTabSz="457189"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13" name="组合 12">
            <a:extLst>
              <a:ext uri="{FF2B5EF4-FFF2-40B4-BE49-F238E27FC236}">
                <a16:creationId xmlns:a16="http://schemas.microsoft.com/office/drawing/2014/main" id="{37454D5C-2B3D-4AE6-85C2-CD7ED5E7A1BA}"/>
              </a:ext>
            </a:extLst>
          </p:cNvPr>
          <p:cNvGrpSpPr/>
          <p:nvPr/>
        </p:nvGrpSpPr>
        <p:grpSpPr>
          <a:xfrm>
            <a:off x="3196706" y="4612571"/>
            <a:ext cx="6047348" cy="1728271"/>
            <a:chOff x="2410149" y="4574082"/>
            <a:chExt cx="6047348" cy="1728271"/>
          </a:xfrm>
        </p:grpSpPr>
        <p:grpSp>
          <p:nvGrpSpPr>
            <p:cNvPr id="88" name="组合 87">
              <a:extLst>
                <a:ext uri="{FF2B5EF4-FFF2-40B4-BE49-F238E27FC236}">
                  <a16:creationId xmlns:a16="http://schemas.microsoft.com/office/drawing/2014/main" id="{A83DA2E5-6FFE-47B3-A850-61763B903D24}"/>
                </a:ext>
              </a:extLst>
            </p:cNvPr>
            <p:cNvGrpSpPr/>
            <p:nvPr/>
          </p:nvGrpSpPr>
          <p:grpSpPr>
            <a:xfrm>
              <a:off x="2410149" y="4574082"/>
              <a:ext cx="6047348" cy="1728271"/>
              <a:chOff x="-1159786" y="3156185"/>
              <a:chExt cx="6047348" cy="1728271"/>
            </a:xfrm>
          </p:grpSpPr>
          <p:sp>
            <p:nvSpPr>
              <p:cNvPr id="89" name="矩形 88">
                <a:extLst>
                  <a:ext uri="{FF2B5EF4-FFF2-40B4-BE49-F238E27FC236}">
                    <a16:creationId xmlns:a16="http://schemas.microsoft.com/office/drawing/2014/main" id="{575AC264-6481-4404-93EB-33A28540A8FD}"/>
                  </a:ext>
                </a:extLst>
              </p:cNvPr>
              <p:cNvSpPr/>
              <p:nvPr/>
            </p:nvSpPr>
            <p:spPr>
              <a:xfrm>
                <a:off x="-1159786" y="3576406"/>
                <a:ext cx="6047348" cy="1308050"/>
              </a:xfrm>
              <a:prstGeom prst="rect">
                <a:avLst/>
              </a:prstGeom>
            </p:spPr>
            <p:txBody>
              <a:bodyPr wrap="square">
                <a:spAutoFit/>
              </a:bodyPr>
              <a:lstStyle/>
              <a:p>
                <a:pPr lvl="1"/>
                <a:r>
                  <a:rPr lang="en-US" altLang="zh-CN" sz="1400" b="1" kern="100" dirty="0">
                    <a:solidFill>
                      <a:prstClr val="black"/>
                    </a:solidFill>
                    <a:latin typeface="微软雅黑" panose="020B0503020204020204" pitchFamily="34" charset="-122"/>
                  </a:rPr>
                  <a:t>3.</a:t>
                </a:r>
                <a:r>
                  <a:rPr kumimoji="1" lang="en-US" altLang="zh-CN" sz="5100" dirty="0"/>
                  <a:t> </a:t>
                </a:r>
                <a:r>
                  <a:rPr lang="en-US" altLang="zh-CN" sz="1400" b="1" kern="100" dirty="0">
                    <a:solidFill>
                      <a:prstClr val="black"/>
                    </a:solidFill>
                    <a:latin typeface="微软雅黑" panose="020B0503020204020204" pitchFamily="34" charset="-122"/>
                  </a:rPr>
                  <a:t>Make</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a</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evaluation</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model</a:t>
                </a:r>
              </a:p>
              <a:p>
                <a:pPr lvl="1"/>
                <a:r>
                  <a:rPr lang="en-US" altLang="zh-CN" sz="1400" b="1" kern="100" dirty="0">
                    <a:solidFill>
                      <a:prstClr val="black"/>
                    </a:solidFill>
                    <a:latin typeface="微软雅黑" panose="020B0503020204020204" pitchFamily="34" charset="-122"/>
                  </a:rPr>
                  <a:t>Composite</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index</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Public Popularity Index</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Social Platform Index</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Business value index</a:t>
                </a:r>
              </a:p>
            </p:txBody>
          </p:sp>
          <p:sp>
            <p:nvSpPr>
              <p:cNvPr id="90" name="椭圆 89">
                <a:extLst>
                  <a:ext uri="{FF2B5EF4-FFF2-40B4-BE49-F238E27FC236}">
                    <a16:creationId xmlns:a16="http://schemas.microsoft.com/office/drawing/2014/main" id="{C95E19F8-1EF2-4C07-975C-CE9983FE67A1}"/>
                  </a:ext>
                </a:extLst>
              </p:cNvPr>
              <p:cNvSpPr/>
              <p:nvPr/>
            </p:nvSpPr>
            <p:spPr>
              <a:xfrm>
                <a:off x="846138" y="3156185"/>
                <a:ext cx="901700" cy="901700"/>
              </a:xfrm>
              <a:prstGeom prst="ellipse">
                <a:avLst/>
              </a:prstGeom>
              <a:solidFill>
                <a:srgbClr val="00B0F0">
                  <a:alpha val="85000"/>
                </a:srgbClr>
              </a:solidFill>
              <a:ln w="12700">
                <a:miter lim="400000"/>
              </a:ln>
            </p:spPr>
            <p:txBody>
              <a:bodyPr lIns="0" tIns="0" rIns="0" bIns="0" rtlCol="0" anchor="ctr"/>
              <a:lstStyle/>
              <a:p>
                <a:endParaRPr lang="zh-CN" altLang="en-US" sz="3000" kern="0">
                  <a:solidFill>
                    <a:srgbClr val="FFFFFF"/>
                  </a:solidFill>
                  <a:effectLst>
                    <a:outerShdw blurRad="38100" dist="12700" dir="5400000" rotWithShape="0">
                      <a:srgbClr val="000000">
                        <a:alpha val="50000"/>
                      </a:srgbClr>
                    </a:outerShdw>
                  </a:effectLst>
                  <a:latin typeface="Montserrat"/>
                  <a:ea typeface="等线" panose="02010600030101010101" pitchFamily="2" charset="-122"/>
                </a:endParaRPr>
              </a:p>
            </p:txBody>
          </p:sp>
        </p:grpSp>
        <p:sp>
          <p:nvSpPr>
            <p:cNvPr id="101" name="Shape 23444">
              <a:extLst>
                <a:ext uri="{FF2B5EF4-FFF2-40B4-BE49-F238E27FC236}">
                  <a16:creationId xmlns:a16="http://schemas.microsoft.com/office/drawing/2014/main" id="{322591C9-7537-49A6-A3DC-58253B43090B}"/>
                </a:ext>
              </a:extLst>
            </p:cNvPr>
            <p:cNvSpPr/>
            <p:nvPr/>
          </p:nvSpPr>
          <p:spPr>
            <a:xfrm>
              <a:off x="4651718" y="4792212"/>
              <a:ext cx="430410" cy="454002"/>
            </a:xfrm>
            <a:custGeom>
              <a:avLst/>
              <a:gdLst/>
              <a:ahLst/>
              <a:cxnLst>
                <a:cxn ang="0">
                  <a:pos x="wd2" y="hd2"/>
                </a:cxn>
                <a:cxn ang="5400000">
                  <a:pos x="wd2" y="hd2"/>
                </a:cxn>
                <a:cxn ang="10800000">
                  <a:pos x="wd2" y="hd2"/>
                </a:cxn>
                <a:cxn ang="16200000">
                  <a:pos x="wd2" y="hd2"/>
                </a:cxn>
              </a:cxnLst>
              <a:rect l="0" t="0" r="r" b="b"/>
              <a:pathLst>
                <a:path w="21600" h="21600" extrusionOk="0">
                  <a:moveTo>
                    <a:pt x="3201" y="0"/>
                  </a:moveTo>
                  <a:lnTo>
                    <a:pt x="2025" y="236"/>
                  </a:lnTo>
                  <a:lnTo>
                    <a:pt x="1176" y="1115"/>
                  </a:lnTo>
                  <a:lnTo>
                    <a:pt x="841" y="2319"/>
                  </a:lnTo>
                  <a:lnTo>
                    <a:pt x="1176" y="3441"/>
                  </a:lnTo>
                  <a:lnTo>
                    <a:pt x="2025" y="4320"/>
                  </a:lnTo>
                  <a:lnTo>
                    <a:pt x="3201" y="4556"/>
                  </a:lnTo>
                  <a:lnTo>
                    <a:pt x="4557" y="4320"/>
                  </a:lnTo>
                  <a:lnTo>
                    <a:pt x="5398" y="3441"/>
                  </a:lnTo>
                  <a:lnTo>
                    <a:pt x="5733" y="2319"/>
                  </a:lnTo>
                  <a:lnTo>
                    <a:pt x="5398" y="1115"/>
                  </a:lnTo>
                  <a:lnTo>
                    <a:pt x="4557" y="236"/>
                  </a:lnTo>
                  <a:lnTo>
                    <a:pt x="3201" y="0"/>
                  </a:lnTo>
                  <a:close/>
                  <a:moveTo>
                    <a:pt x="18391" y="0"/>
                  </a:moveTo>
                  <a:lnTo>
                    <a:pt x="17215" y="236"/>
                  </a:lnTo>
                  <a:lnTo>
                    <a:pt x="16280" y="1115"/>
                  </a:lnTo>
                  <a:lnTo>
                    <a:pt x="15859" y="2319"/>
                  </a:lnTo>
                  <a:lnTo>
                    <a:pt x="16280" y="3441"/>
                  </a:lnTo>
                  <a:lnTo>
                    <a:pt x="17215" y="4320"/>
                  </a:lnTo>
                  <a:lnTo>
                    <a:pt x="18391" y="4556"/>
                  </a:lnTo>
                  <a:lnTo>
                    <a:pt x="19575" y="4320"/>
                  </a:lnTo>
                  <a:lnTo>
                    <a:pt x="20416" y="3441"/>
                  </a:lnTo>
                  <a:lnTo>
                    <a:pt x="20759" y="2319"/>
                  </a:lnTo>
                  <a:lnTo>
                    <a:pt x="20416" y="1115"/>
                  </a:lnTo>
                  <a:lnTo>
                    <a:pt x="19575" y="236"/>
                  </a:lnTo>
                  <a:lnTo>
                    <a:pt x="18391" y="0"/>
                  </a:lnTo>
                  <a:close/>
                  <a:moveTo>
                    <a:pt x="3201" y="4881"/>
                  </a:moveTo>
                  <a:lnTo>
                    <a:pt x="2025" y="4955"/>
                  </a:lnTo>
                  <a:lnTo>
                    <a:pt x="1013" y="5679"/>
                  </a:lnTo>
                  <a:lnTo>
                    <a:pt x="249" y="6639"/>
                  </a:lnTo>
                  <a:lnTo>
                    <a:pt x="0" y="7761"/>
                  </a:lnTo>
                  <a:lnTo>
                    <a:pt x="0" y="9438"/>
                  </a:lnTo>
                  <a:lnTo>
                    <a:pt x="5819" y="9438"/>
                  </a:lnTo>
                  <a:lnTo>
                    <a:pt x="7509" y="11121"/>
                  </a:lnTo>
                  <a:lnTo>
                    <a:pt x="7509" y="14636"/>
                  </a:lnTo>
                  <a:lnTo>
                    <a:pt x="5569" y="17841"/>
                  </a:lnTo>
                  <a:lnTo>
                    <a:pt x="4806" y="17442"/>
                  </a:lnTo>
                  <a:lnTo>
                    <a:pt x="4128" y="17118"/>
                  </a:lnTo>
                  <a:lnTo>
                    <a:pt x="3201" y="17036"/>
                  </a:lnTo>
                  <a:lnTo>
                    <a:pt x="2025" y="17280"/>
                  </a:lnTo>
                  <a:lnTo>
                    <a:pt x="1013" y="17841"/>
                  </a:lnTo>
                  <a:lnTo>
                    <a:pt x="249" y="18801"/>
                  </a:lnTo>
                  <a:lnTo>
                    <a:pt x="0" y="19916"/>
                  </a:lnTo>
                  <a:lnTo>
                    <a:pt x="0" y="21600"/>
                  </a:lnTo>
                  <a:lnTo>
                    <a:pt x="6582" y="21600"/>
                  </a:lnTo>
                  <a:lnTo>
                    <a:pt x="6582" y="19916"/>
                  </a:lnTo>
                  <a:lnTo>
                    <a:pt x="6411" y="19200"/>
                  </a:lnTo>
                  <a:lnTo>
                    <a:pt x="6154" y="18720"/>
                  </a:lnTo>
                  <a:lnTo>
                    <a:pt x="8522" y="14799"/>
                  </a:lnTo>
                  <a:lnTo>
                    <a:pt x="13242" y="14799"/>
                  </a:lnTo>
                  <a:lnTo>
                    <a:pt x="15439" y="18720"/>
                  </a:lnTo>
                  <a:lnTo>
                    <a:pt x="15104" y="19200"/>
                  </a:lnTo>
                  <a:lnTo>
                    <a:pt x="15104" y="21600"/>
                  </a:lnTo>
                  <a:lnTo>
                    <a:pt x="21600" y="21600"/>
                  </a:lnTo>
                  <a:lnTo>
                    <a:pt x="21600" y="19916"/>
                  </a:lnTo>
                  <a:lnTo>
                    <a:pt x="21343" y="18801"/>
                  </a:lnTo>
                  <a:lnTo>
                    <a:pt x="20759" y="17841"/>
                  </a:lnTo>
                  <a:lnTo>
                    <a:pt x="19575" y="17280"/>
                  </a:lnTo>
                  <a:lnTo>
                    <a:pt x="18391" y="17036"/>
                  </a:lnTo>
                  <a:lnTo>
                    <a:pt x="17464" y="17118"/>
                  </a:lnTo>
                  <a:lnTo>
                    <a:pt x="16786" y="17442"/>
                  </a:lnTo>
                  <a:lnTo>
                    <a:pt x="16202" y="17841"/>
                  </a:lnTo>
                  <a:lnTo>
                    <a:pt x="13920" y="14319"/>
                  </a:lnTo>
                  <a:lnTo>
                    <a:pt x="13920" y="11276"/>
                  </a:lnTo>
                  <a:lnTo>
                    <a:pt x="15859" y="9438"/>
                  </a:lnTo>
                  <a:lnTo>
                    <a:pt x="21600" y="9438"/>
                  </a:lnTo>
                  <a:lnTo>
                    <a:pt x="21600" y="7761"/>
                  </a:lnTo>
                  <a:lnTo>
                    <a:pt x="21343" y="6639"/>
                  </a:lnTo>
                  <a:lnTo>
                    <a:pt x="20759" y="5679"/>
                  </a:lnTo>
                  <a:lnTo>
                    <a:pt x="19575" y="4955"/>
                  </a:lnTo>
                  <a:lnTo>
                    <a:pt x="18391" y="4881"/>
                  </a:lnTo>
                  <a:lnTo>
                    <a:pt x="17043" y="4955"/>
                  </a:lnTo>
                  <a:lnTo>
                    <a:pt x="16031" y="5679"/>
                  </a:lnTo>
                  <a:lnTo>
                    <a:pt x="15267" y="6639"/>
                  </a:lnTo>
                  <a:lnTo>
                    <a:pt x="15104" y="7761"/>
                  </a:lnTo>
                  <a:lnTo>
                    <a:pt x="15104" y="8876"/>
                  </a:lnTo>
                  <a:lnTo>
                    <a:pt x="13242" y="10715"/>
                  </a:lnTo>
                  <a:lnTo>
                    <a:pt x="8522" y="10715"/>
                  </a:lnTo>
                  <a:lnTo>
                    <a:pt x="6582" y="8795"/>
                  </a:lnTo>
                  <a:lnTo>
                    <a:pt x="6582" y="7761"/>
                  </a:lnTo>
                  <a:lnTo>
                    <a:pt x="6325" y="6639"/>
                  </a:lnTo>
                  <a:lnTo>
                    <a:pt x="5569" y="5679"/>
                  </a:lnTo>
                  <a:lnTo>
                    <a:pt x="4557" y="4955"/>
                  </a:lnTo>
                  <a:lnTo>
                    <a:pt x="3201" y="4881"/>
                  </a:lnTo>
                  <a:close/>
                  <a:moveTo>
                    <a:pt x="3201" y="12236"/>
                  </a:moveTo>
                  <a:lnTo>
                    <a:pt x="2025" y="12561"/>
                  </a:lnTo>
                  <a:lnTo>
                    <a:pt x="1176" y="13359"/>
                  </a:lnTo>
                  <a:lnTo>
                    <a:pt x="841" y="14481"/>
                  </a:lnTo>
                  <a:lnTo>
                    <a:pt x="1176" y="15596"/>
                  </a:lnTo>
                  <a:lnTo>
                    <a:pt x="2025" y="16482"/>
                  </a:lnTo>
                  <a:lnTo>
                    <a:pt x="3201" y="16719"/>
                  </a:lnTo>
                  <a:lnTo>
                    <a:pt x="4557" y="16482"/>
                  </a:lnTo>
                  <a:lnTo>
                    <a:pt x="5398" y="15596"/>
                  </a:lnTo>
                  <a:lnTo>
                    <a:pt x="5733" y="14481"/>
                  </a:lnTo>
                  <a:lnTo>
                    <a:pt x="5398" y="13359"/>
                  </a:lnTo>
                  <a:lnTo>
                    <a:pt x="4557" y="12561"/>
                  </a:lnTo>
                  <a:lnTo>
                    <a:pt x="3201" y="12236"/>
                  </a:lnTo>
                  <a:close/>
                  <a:moveTo>
                    <a:pt x="18391" y="12236"/>
                  </a:moveTo>
                  <a:lnTo>
                    <a:pt x="17215" y="12561"/>
                  </a:lnTo>
                  <a:lnTo>
                    <a:pt x="16280" y="13359"/>
                  </a:lnTo>
                  <a:lnTo>
                    <a:pt x="15859" y="14481"/>
                  </a:lnTo>
                  <a:lnTo>
                    <a:pt x="16280" y="15596"/>
                  </a:lnTo>
                  <a:lnTo>
                    <a:pt x="17215" y="16482"/>
                  </a:lnTo>
                  <a:lnTo>
                    <a:pt x="18391" y="16719"/>
                  </a:lnTo>
                  <a:lnTo>
                    <a:pt x="19575" y="16482"/>
                  </a:lnTo>
                  <a:lnTo>
                    <a:pt x="20416" y="15596"/>
                  </a:lnTo>
                  <a:lnTo>
                    <a:pt x="20759" y="14481"/>
                  </a:lnTo>
                  <a:lnTo>
                    <a:pt x="20416" y="13359"/>
                  </a:lnTo>
                  <a:lnTo>
                    <a:pt x="19575" y="12561"/>
                  </a:lnTo>
                  <a:lnTo>
                    <a:pt x="18391" y="12236"/>
                  </a:lnTo>
                  <a:close/>
                </a:path>
              </a:pathLst>
            </a:custGeom>
            <a:solidFill>
              <a:sysClr val="window" lastClr="FFFFFF"/>
            </a:solidFill>
            <a:ln w="12700">
              <a:miter lim="400000"/>
            </a:ln>
          </p:spPr>
          <p:txBody>
            <a:bodyPr lIns="22860" tIns="22860" rIns="22860" bIns="22860"/>
            <a:lstStyle/>
            <a:p>
              <a:pPr marL="0" marR="0" lvl="0" indent="0" defTabSz="457189"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9" name="组合 8">
            <a:extLst>
              <a:ext uri="{FF2B5EF4-FFF2-40B4-BE49-F238E27FC236}">
                <a16:creationId xmlns:a16="http://schemas.microsoft.com/office/drawing/2014/main" id="{D9963B98-F300-4172-BA88-F1FC8173325D}"/>
              </a:ext>
            </a:extLst>
          </p:cNvPr>
          <p:cNvGrpSpPr/>
          <p:nvPr/>
        </p:nvGrpSpPr>
        <p:grpSpPr>
          <a:xfrm>
            <a:off x="7798027" y="3656291"/>
            <a:ext cx="4436366" cy="961902"/>
            <a:chOff x="1623610" y="1410121"/>
            <a:chExt cx="4436366" cy="961902"/>
          </a:xfrm>
        </p:grpSpPr>
        <p:grpSp>
          <p:nvGrpSpPr>
            <p:cNvPr id="82" name="组合 81">
              <a:extLst>
                <a:ext uri="{FF2B5EF4-FFF2-40B4-BE49-F238E27FC236}">
                  <a16:creationId xmlns:a16="http://schemas.microsoft.com/office/drawing/2014/main" id="{88A74F11-8107-4FED-8688-A58651D45113}"/>
                </a:ext>
              </a:extLst>
            </p:cNvPr>
            <p:cNvGrpSpPr/>
            <p:nvPr/>
          </p:nvGrpSpPr>
          <p:grpSpPr>
            <a:xfrm>
              <a:off x="1623610" y="1410121"/>
              <a:ext cx="4436366" cy="961902"/>
              <a:chOff x="1756626" y="1915757"/>
              <a:chExt cx="4436366" cy="961902"/>
            </a:xfrm>
          </p:grpSpPr>
          <p:sp>
            <p:nvSpPr>
              <p:cNvPr id="83" name="椭圆 82">
                <a:extLst>
                  <a:ext uri="{FF2B5EF4-FFF2-40B4-BE49-F238E27FC236}">
                    <a16:creationId xmlns:a16="http://schemas.microsoft.com/office/drawing/2014/main" id="{61286923-13DB-43F6-A2C6-9B3CD0F672AD}"/>
                  </a:ext>
                </a:extLst>
              </p:cNvPr>
              <p:cNvSpPr/>
              <p:nvPr/>
            </p:nvSpPr>
            <p:spPr>
              <a:xfrm>
                <a:off x="1756626" y="1915757"/>
                <a:ext cx="901700" cy="901700"/>
              </a:xfrm>
              <a:prstGeom prst="ellipse">
                <a:avLst/>
              </a:prstGeom>
              <a:solidFill>
                <a:srgbClr val="00B0F0">
                  <a:alpha val="85000"/>
                </a:srgbClr>
              </a:solidFill>
              <a:ln w="12700">
                <a:miter lim="400000"/>
              </a:ln>
            </p:spPr>
            <p:txBody>
              <a:bodyPr lIns="0" tIns="0" rIns="0" bIns="0" rtlCol="0" anchor="ctr"/>
              <a:lstStyle/>
              <a:p>
                <a:endParaRPr lang="zh-CN" altLang="en-US" sz="3000" kern="0">
                  <a:solidFill>
                    <a:srgbClr val="FFFFFF"/>
                  </a:solidFill>
                  <a:effectLst>
                    <a:outerShdw blurRad="38100" dist="12700" dir="5400000" rotWithShape="0">
                      <a:srgbClr val="000000">
                        <a:alpha val="50000"/>
                      </a:srgbClr>
                    </a:outerShdw>
                  </a:effectLst>
                  <a:latin typeface="Montserrat"/>
                  <a:ea typeface="等线" panose="02010600030101010101" pitchFamily="2" charset="-122"/>
                </a:endParaRPr>
              </a:p>
            </p:txBody>
          </p:sp>
          <p:sp>
            <p:nvSpPr>
              <p:cNvPr id="84" name="矩形 83">
                <a:extLst>
                  <a:ext uri="{FF2B5EF4-FFF2-40B4-BE49-F238E27FC236}">
                    <a16:creationId xmlns:a16="http://schemas.microsoft.com/office/drawing/2014/main" id="{27D5D84E-998E-4293-A049-7C6FE66E3C86}"/>
                  </a:ext>
                </a:extLst>
              </p:cNvPr>
              <p:cNvSpPr/>
              <p:nvPr/>
            </p:nvSpPr>
            <p:spPr>
              <a:xfrm>
                <a:off x="2471845" y="2354439"/>
                <a:ext cx="3721147" cy="523220"/>
              </a:xfrm>
              <a:prstGeom prst="rect">
                <a:avLst/>
              </a:prstGeom>
            </p:spPr>
            <p:txBody>
              <a:bodyPr wrap="none">
                <a:spAutoFit/>
              </a:bodyPr>
              <a:lstStyle/>
              <a:p>
                <a:pPr algn="r"/>
                <a:r>
                  <a:rPr lang="en-US" altLang="zh-CN" sz="1400" b="1" kern="100" dirty="0">
                    <a:solidFill>
                      <a:prstClr val="black"/>
                    </a:solidFill>
                    <a:latin typeface="微软雅黑" panose="020B0503020204020204" pitchFamily="34" charset="-122"/>
                  </a:rPr>
                  <a:t>4.</a:t>
                </a:r>
                <a:r>
                  <a:rPr kumimoji="1" lang="en-US" altLang="zh-CN" sz="1400" dirty="0"/>
                  <a:t> </a:t>
                </a:r>
                <a:r>
                  <a:rPr lang="en-US" altLang="zh-CN" sz="1400" b="1" kern="100" dirty="0">
                    <a:solidFill>
                      <a:prstClr val="black"/>
                    </a:solidFill>
                    <a:latin typeface="微软雅黑" panose="020B0503020204020204" pitchFamily="34" charset="-122"/>
                  </a:rPr>
                  <a:t>Visualize</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data</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and</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build</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a</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dashboard</a:t>
                </a:r>
              </a:p>
              <a:p>
                <a:pPr algn="r"/>
                <a:endParaRPr lang="zh-CN" altLang="en-US" sz="1400" b="1" dirty="0">
                  <a:solidFill>
                    <a:prstClr val="black"/>
                  </a:solidFill>
                  <a:latin typeface="Calibri" panose="020F0502020204030204"/>
                  <a:ea typeface="等线" panose="02010600030101010101" pitchFamily="2" charset="-122"/>
                </a:endParaRPr>
              </a:p>
            </p:txBody>
          </p:sp>
        </p:grpSp>
        <p:sp>
          <p:nvSpPr>
            <p:cNvPr id="102" name="Shape 23429">
              <a:extLst>
                <a:ext uri="{FF2B5EF4-FFF2-40B4-BE49-F238E27FC236}">
                  <a16:creationId xmlns:a16="http://schemas.microsoft.com/office/drawing/2014/main" id="{1554A318-0F03-4313-A004-4498160FEA0D}"/>
                </a:ext>
              </a:extLst>
            </p:cNvPr>
            <p:cNvSpPr/>
            <p:nvPr/>
          </p:nvSpPr>
          <p:spPr>
            <a:xfrm>
              <a:off x="1917942" y="1598267"/>
              <a:ext cx="390701" cy="392119"/>
            </a:xfrm>
            <a:custGeom>
              <a:avLst/>
              <a:gdLst/>
              <a:ahLst/>
              <a:cxnLst>
                <a:cxn ang="0">
                  <a:pos x="wd2" y="hd2"/>
                </a:cxn>
                <a:cxn ang="5400000">
                  <a:pos x="wd2" y="hd2"/>
                </a:cxn>
                <a:cxn ang="10800000">
                  <a:pos x="wd2" y="hd2"/>
                </a:cxn>
                <a:cxn ang="16200000">
                  <a:pos x="wd2" y="hd2"/>
                </a:cxn>
              </a:cxnLst>
              <a:rect l="0" t="0" r="r" b="b"/>
              <a:pathLst>
                <a:path w="21600" h="21600" extrusionOk="0">
                  <a:moveTo>
                    <a:pt x="18065" y="15496"/>
                  </a:moveTo>
                  <a:lnTo>
                    <a:pt x="16730" y="16278"/>
                  </a:lnTo>
                  <a:lnTo>
                    <a:pt x="15081" y="16983"/>
                  </a:lnTo>
                  <a:lnTo>
                    <a:pt x="13117" y="17374"/>
                  </a:lnTo>
                  <a:lnTo>
                    <a:pt x="10839" y="17530"/>
                  </a:lnTo>
                  <a:lnTo>
                    <a:pt x="8640" y="17374"/>
                  </a:lnTo>
                  <a:lnTo>
                    <a:pt x="6519" y="16983"/>
                  </a:lnTo>
                  <a:lnTo>
                    <a:pt x="4948" y="16278"/>
                  </a:lnTo>
                  <a:lnTo>
                    <a:pt x="3692" y="15496"/>
                  </a:lnTo>
                  <a:lnTo>
                    <a:pt x="3377" y="15887"/>
                  </a:lnTo>
                  <a:lnTo>
                    <a:pt x="3377" y="16122"/>
                  </a:lnTo>
                  <a:lnTo>
                    <a:pt x="3692" y="17217"/>
                  </a:lnTo>
                  <a:lnTo>
                    <a:pt x="4791" y="18078"/>
                  </a:lnTo>
                  <a:lnTo>
                    <a:pt x="6284" y="18861"/>
                  </a:lnTo>
                  <a:lnTo>
                    <a:pt x="8326" y="19409"/>
                  </a:lnTo>
                  <a:lnTo>
                    <a:pt x="10839" y="19565"/>
                  </a:lnTo>
                  <a:lnTo>
                    <a:pt x="13274" y="19409"/>
                  </a:lnTo>
                  <a:lnTo>
                    <a:pt x="15316" y="18861"/>
                  </a:lnTo>
                  <a:lnTo>
                    <a:pt x="16966" y="18078"/>
                  </a:lnTo>
                  <a:lnTo>
                    <a:pt x="17908" y="17217"/>
                  </a:lnTo>
                  <a:lnTo>
                    <a:pt x="18380" y="16122"/>
                  </a:lnTo>
                  <a:lnTo>
                    <a:pt x="18223" y="15887"/>
                  </a:lnTo>
                  <a:lnTo>
                    <a:pt x="18065" y="15496"/>
                  </a:lnTo>
                  <a:close/>
                  <a:moveTo>
                    <a:pt x="3535" y="11504"/>
                  </a:moveTo>
                  <a:lnTo>
                    <a:pt x="3377" y="11739"/>
                  </a:lnTo>
                  <a:lnTo>
                    <a:pt x="3377" y="12209"/>
                  </a:lnTo>
                  <a:lnTo>
                    <a:pt x="3692" y="13148"/>
                  </a:lnTo>
                  <a:lnTo>
                    <a:pt x="4791" y="14087"/>
                  </a:lnTo>
                  <a:lnTo>
                    <a:pt x="6284" y="14791"/>
                  </a:lnTo>
                  <a:lnTo>
                    <a:pt x="8326" y="15339"/>
                  </a:lnTo>
                  <a:lnTo>
                    <a:pt x="10839" y="15574"/>
                  </a:lnTo>
                  <a:lnTo>
                    <a:pt x="13431" y="15339"/>
                  </a:lnTo>
                  <a:lnTo>
                    <a:pt x="15473" y="14791"/>
                  </a:lnTo>
                  <a:lnTo>
                    <a:pt x="14531" y="14791"/>
                  </a:lnTo>
                  <a:lnTo>
                    <a:pt x="13510" y="14948"/>
                  </a:lnTo>
                  <a:lnTo>
                    <a:pt x="10918" y="14635"/>
                  </a:lnTo>
                  <a:lnTo>
                    <a:pt x="8640" y="14087"/>
                  </a:lnTo>
                  <a:lnTo>
                    <a:pt x="6833" y="13148"/>
                  </a:lnTo>
                  <a:lnTo>
                    <a:pt x="5734" y="11896"/>
                  </a:lnTo>
                  <a:lnTo>
                    <a:pt x="4634" y="11739"/>
                  </a:lnTo>
                  <a:lnTo>
                    <a:pt x="3535" y="11504"/>
                  </a:lnTo>
                  <a:close/>
                  <a:moveTo>
                    <a:pt x="18380" y="6887"/>
                  </a:moveTo>
                  <a:lnTo>
                    <a:pt x="17830" y="7513"/>
                  </a:lnTo>
                  <a:lnTo>
                    <a:pt x="17123" y="7983"/>
                  </a:lnTo>
                  <a:lnTo>
                    <a:pt x="16259" y="8374"/>
                  </a:lnTo>
                  <a:lnTo>
                    <a:pt x="15709" y="9626"/>
                  </a:lnTo>
                  <a:lnTo>
                    <a:pt x="14609" y="10565"/>
                  </a:lnTo>
                  <a:lnTo>
                    <a:pt x="13117" y="11191"/>
                  </a:lnTo>
                  <a:lnTo>
                    <a:pt x="11232" y="11739"/>
                  </a:lnTo>
                  <a:lnTo>
                    <a:pt x="9033" y="12052"/>
                  </a:lnTo>
                  <a:lnTo>
                    <a:pt x="11075" y="12600"/>
                  </a:lnTo>
                  <a:lnTo>
                    <a:pt x="13510" y="12835"/>
                  </a:lnTo>
                  <a:lnTo>
                    <a:pt x="16023" y="12600"/>
                  </a:lnTo>
                  <a:lnTo>
                    <a:pt x="18065" y="12052"/>
                  </a:lnTo>
                  <a:lnTo>
                    <a:pt x="19715" y="11348"/>
                  </a:lnTo>
                  <a:lnTo>
                    <a:pt x="20657" y="10409"/>
                  </a:lnTo>
                  <a:lnTo>
                    <a:pt x="21050" y="9470"/>
                  </a:lnTo>
                  <a:lnTo>
                    <a:pt x="20657" y="8530"/>
                  </a:lnTo>
                  <a:lnTo>
                    <a:pt x="19872" y="7670"/>
                  </a:lnTo>
                  <a:lnTo>
                    <a:pt x="18380" y="6887"/>
                  </a:lnTo>
                  <a:close/>
                  <a:moveTo>
                    <a:pt x="2749" y="4539"/>
                  </a:moveTo>
                  <a:lnTo>
                    <a:pt x="1649" y="5243"/>
                  </a:lnTo>
                  <a:lnTo>
                    <a:pt x="943" y="5870"/>
                  </a:lnTo>
                  <a:lnTo>
                    <a:pt x="628" y="6730"/>
                  </a:lnTo>
                  <a:lnTo>
                    <a:pt x="1100" y="7670"/>
                  </a:lnTo>
                  <a:lnTo>
                    <a:pt x="2042" y="8609"/>
                  </a:lnTo>
                  <a:lnTo>
                    <a:pt x="3535" y="9470"/>
                  </a:lnTo>
                  <a:lnTo>
                    <a:pt x="5577" y="9861"/>
                  </a:lnTo>
                  <a:lnTo>
                    <a:pt x="8090" y="10174"/>
                  </a:lnTo>
                  <a:lnTo>
                    <a:pt x="10682" y="9861"/>
                  </a:lnTo>
                  <a:lnTo>
                    <a:pt x="12724" y="9313"/>
                  </a:lnTo>
                  <a:lnTo>
                    <a:pt x="11782" y="9470"/>
                  </a:lnTo>
                  <a:lnTo>
                    <a:pt x="10839" y="9470"/>
                  </a:lnTo>
                  <a:lnTo>
                    <a:pt x="8169" y="9157"/>
                  </a:lnTo>
                  <a:lnTo>
                    <a:pt x="5969" y="8609"/>
                  </a:lnTo>
                  <a:lnTo>
                    <a:pt x="4241" y="7826"/>
                  </a:lnTo>
                  <a:lnTo>
                    <a:pt x="3142" y="6730"/>
                  </a:lnTo>
                  <a:lnTo>
                    <a:pt x="2749" y="5322"/>
                  </a:lnTo>
                  <a:lnTo>
                    <a:pt x="2749" y="4539"/>
                  </a:lnTo>
                  <a:close/>
                  <a:moveTo>
                    <a:pt x="10132" y="1409"/>
                  </a:moveTo>
                  <a:lnTo>
                    <a:pt x="11468" y="1409"/>
                  </a:lnTo>
                  <a:lnTo>
                    <a:pt x="11468" y="1800"/>
                  </a:lnTo>
                  <a:lnTo>
                    <a:pt x="12724" y="1957"/>
                  </a:lnTo>
                  <a:lnTo>
                    <a:pt x="13667" y="2348"/>
                  </a:lnTo>
                  <a:lnTo>
                    <a:pt x="14217" y="2739"/>
                  </a:lnTo>
                  <a:lnTo>
                    <a:pt x="12489" y="3209"/>
                  </a:lnTo>
                  <a:lnTo>
                    <a:pt x="12017" y="2739"/>
                  </a:lnTo>
                  <a:lnTo>
                    <a:pt x="11468" y="2661"/>
                  </a:lnTo>
                  <a:lnTo>
                    <a:pt x="10918" y="2504"/>
                  </a:lnTo>
                  <a:lnTo>
                    <a:pt x="10368" y="2504"/>
                  </a:lnTo>
                  <a:lnTo>
                    <a:pt x="9975" y="2661"/>
                  </a:lnTo>
                  <a:lnTo>
                    <a:pt x="9740" y="2739"/>
                  </a:lnTo>
                  <a:lnTo>
                    <a:pt x="9740" y="3209"/>
                  </a:lnTo>
                  <a:lnTo>
                    <a:pt x="9975" y="3287"/>
                  </a:lnTo>
                  <a:lnTo>
                    <a:pt x="10289" y="3287"/>
                  </a:lnTo>
                  <a:lnTo>
                    <a:pt x="11389" y="3600"/>
                  </a:lnTo>
                  <a:lnTo>
                    <a:pt x="12332" y="3757"/>
                  </a:lnTo>
                  <a:lnTo>
                    <a:pt x="13117" y="3835"/>
                  </a:lnTo>
                  <a:lnTo>
                    <a:pt x="13667" y="3991"/>
                  </a:lnTo>
                  <a:lnTo>
                    <a:pt x="14217" y="4226"/>
                  </a:lnTo>
                  <a:lnTo>
                    <a:pt x="14531" y="4539"/>
                  </a:lnTo>
                  <a:lnTo>
                    <a:pt x="14609" y="4930"/>
                  </a:lnTo>
                  <a:lnTo>
                    <a:pt x="14531" y="5243"/>
                  </a:lnTo>
                  <a:lnTo>
                    <a:pt x="14217" y="5478"/>
                  </a:lnTo>
                  <a:lnTo>
                    <a:pt x="13824" y="5791"/>
                  </a:lnTo>
                  <a:lnTo>
                    <a:pt x="12881" y="6026"/>
                  </a:lnTo>
                  <a:lnTo>
                    <a:pt x="11468" y="6183"/>
                  </a:lnTo>
                  <a:lnTo>
                    <a:pt x="11468" y="6887"/>
                  </a:lnTo>
                  <a:lnTo>
                    <a:pt x="10132" y="6887"/>
                  </a:lnTo>
                  <a:lnTo>
                    <a:pt x="10132" y="6339"/>
                  </a:lnTo>
                  <a:lnTo>
                    <a:pt x="8719" y="6026"/>
                  </a:lnTo>
                  <a:lnTo>
                    <a:pt x="7619" y="5635"/>
                  </a:lnTo>
                  <a:lnTo>
                    <a:pt x="7069" y="5087"/>
                  </a:lnTo>
                  <a:lnTo>
                    <a:pt x="9033" y="4774"/>
                  </a:lnTo>
                  <a:lnTo>
                    <a:pt x="9268" y="5087"/>
                  </a:lnTo>
                  <a:lnTo>
                    <a:pt x="9583" y="5322"/>
                  </a:lnTo>
                  <a:lnTo>
                    <a:pt x="10132" y="5478"/>
                  </a:lnTo>
                  <a:lnTo>
                    <a:pt x="11468" y="5478"/>
                  </a:lnTo>
                  <a:lnTo>
                    <a:pt x="12175" y="5243"/>
                  </a:lnTo>
                  <a:lnTo>
                    <a:pt x="12332" y="5087"/>
                  </a:lnTo>
                  <a:lnTo>
                    <a:pt x="12175" y="4774"/>
                  </a:lnTo>
                  <a:lnTo>
                    <a:pt x="11939" y="4696"/>
                  </a:lnTo>
                  <a:lnTo>
                    <a:pt x="11625" y="4696"/>
                  </a:lnTo>
                  <a:lnTo>
                    <a:pt x="11075" y="4539"/>
                  </a:lnTo>
                  <a:lnTo>
                    <a:pt x="10368" y="4383"/>
                  </a:lnTo>
                  <a:lnTo>
                    <a:pt x="9425" y="4226"/>
                  </a:lnTo>
                  <a:lnTo>
                    <a:pt x="8719" y="4148"/>
                  </a:lnTo>
                  <a:lnTo>
                    <a:pt x="8169" y="3991"/>
                  </a:lnTo>
                  <a:lnTo>
                    <a:pt x="7776" y="3757"/>
                  </a:lnTo>
                  <a:lnTo>
                    <a:pt x="7540" y="3443"/>
                  </a:lnTo>
                  <a:lnTo>
                    <a:pt x="7383" y="3052"/>
                  </a:lnTo>
                  <a:lnTo>
                    <a:pt x="7540" y="2739"/>
                  </a:lnTo>
                  <a:lnTo>
                    <a:pt x="7619" y="2504"/>
                  </a:lnTo>
                  <a:lnTo>
                    <a:pt x="8090" y="2191"/>
                  </a:lnTo>
                  <a:lnTo>
                    <a:pt x="8640" y="2113"/>
                  </a:lnTo>
                  <a:lnTo>
                    <a:pt x="9268" y="1957"/>
                  </a:lnTo>
                  <a:lnTo>
                    <a:pt x="10132" y="1800"/>
                  </a:lnTo>
                  <a:lnTo>
                    <a:pt x="10132" y="1409"/>
                  </a:lnTo>
                  <a:close/>
                  <a:moveTo>
                    <a:pt x="10839" y="704"/>
                  </a:moveTo>
                  <a:lnTo>
                    <a:pt x="8326" y="861"/>
                  </a:lnTo>
                  <a:lnTo>
                    <a:pt x="6284" y="1409"/>
                  </a:lnTo>
                  <a:lnTo>
                    <a:pt x="4791" y="2191"/>
                  </a:lnTo>
                  <a:lnTo>
                    <a:pt x="3692" y="3052"/>
                  </a:lnTo>
                  <a:lnTo>
                    <a:pt x="3377" y="3991"/>
                  </a:lnTo>
                  <a:lnTo>
                    <a:pt x="3692" y="4930"/>
                  </a:lnTo>
                  <a:lnTo>
                    <a:pt x="4791" y="5870"/>
                  </a:lnTo>
                  <a:lnTo>
                    <a:pt x="6284" y="6730"/>
                  </a:lnTo>
                  <a:lnTo>
                    <a:pt x="8326" y="7278"/>
                  </a:lnTo>
                  <a:lnTo>
                    <a:pt x="10839" y="7435"/>
                  </a:lnTo>
                  <a:lnTo>
                    <a:pt x="13274" y="7278"/>
                  </a:lnTo>
                  <a:lnTo>
                    <a:pt x="15316" y="6730"/>
                  </a:lnTo>
                  <a:lnTo>
                    <a:pt x="16966" y="5870"/>
                  </a:lnTo>
                  <a:lnTo>
                    <a:pt x="17908" y="4930"/>
                  </a:lnTo>
                  <a:lnTo>
                    <a:pt x="18380" y="3991"/>
                  </a:lnTo>
                  <a:lnTo>
                    <a:pt x="17908" y="3052"/>
                  </a:lnTo>
                  <a:lnTo>
                    <a:pt x="16966" y="2191"/>
                  </a:lnTo>
                  <a:lnTo>
                    <a:pt x="15316" y="1409"/>
                  </a:lnTo>
                  <a:lnTo>
                    <a:pt x="13274" y="861"/>
                  </a:lnTo>
                  <a:lnTo>
                    <a:pt x="10839" y="704"/>
                  </a:lnTo>
                  <a:close/>
                  <a:moveTo>
                    <a:pt x="10839" y="0"/>
                  </a:moveTo>
                  <a:lnTo>
                    <a:pt x="13431" y="157"/>
                  </a:lnTo>
                  <a:lnTo>
                    <a:pt x="15631" y="704"/>
                  </a:lnTo>
                  <a:lnTo>
                    <a:pt x="17359" y="1643"/>
                  </a:lnTo>
                  <a:lnTo>
                    <a:pt x="18615" y="2739"/>
                  </a:lnTo>
                  <a:lnTo>
                    <a:pt x="19008" y="3991"/>
                  </a:lnTo>
                  <a:lnTo>
                    <a:pt x="19008" y="5322"/>
                  </a:lnTo>
                  <a:lnTo>
                    <a:pt x="18929" y="5870"/>
                  </a:lnTo>
                  <a:lnTo>
                    <a:pt x="18772" y="6339"/>
                  </a:lnTo>
                  <a:lnTo>
                    <a:pt x="20265" y="7122"/>
                  </a:lnTo>
                  <a:lnTo>
                    <a:pt x="21364" y="8217"/>
                  </a:lnTo>
                  <a:lnTo>
                    <a:pt x="21600" y="9470"/>
                  </a:lnTo>
                  <a:lnTo>
                    <a:pt x="21600" y="10800"/>
                  </a:lnTo>
                  <a:lnTo>
                    <a:pt x="21364" y="11896"/>
                  </a:lnTo>
                  <a:lnTo>
                    <a:pt x="20422" y="12991"/>
                  </a:lnTo>
                  <a:lnTo>
                    <a:pt x="18929" y="13852"/>
                  </a:lnTo>
                  <a:lnTo>
                    <a:pt x="18772" y="14400"/>
                  </a:lnTo>
                  <a:lnTo>
                    <a:pt x="18458" y="14791"/>
                  </a:lnTo>
                  <a:lnTo>
                    <a:pt x="18772" y="15339"/>
                  </a:lnTo>
                  <a:lnTo>
                    <a:pt x="18929" y="15730"/>
                  </a:lnTo>
                  <a:lnTo>
                    <a:pt x="19008" y="16122"/>
                  </a:lnTo>
                  <a:lnTo>
                    <a:pt x="19008" y="17530"/>
                  </a:lnTo>
                  <a:lnTo>
                    <a:pt x="18615" y="18861"/>
                  </a:lnTo>
                  <a:lnTo>
                    <a:pt x="17359" y="19957"/>
                  </a:lnTo>
                  <a:lnTo>
                    <a:pt x="15631" y="20817"/>
                  </a:lnTo>
                  <a:lnTo>
                    <a:pt x="13431" y="21443"/>
                  </a:lnTo>
                  <a:lnTo>
                    <a:pt x="10839" y="21600"/>
                  </a:lnTo>
                  <a:lnTo>
                    <a:pt x="8169" y="21443"/>
                  </a:lnTo>
                  <a:lnTo>
                    <a:pt x="5969" y="20817"/>
                  </a:lnTo>
                  <a:lnTo>
                    <a:pt x="4241" y="19957"/>
                  </a:lnTo>
                  <a:lnTo>
                    <a:pt x="3142" y="18861"/>
                  </a:lnTo>
                  <a:lnTo>
                    <a:pt x="2749" y="17530"/>
                  </a:lnTo>
                  <a:lnTo>
                    <a:pt x="2749" y="15730"/>
                  </a:lnTo>
                  <a:lnTo>
                    <a:pt x="2828" y="15339"/>
                  </a:lnTo>
                  <a:lnTo>
                    <a:pt x="3142" y="14948"/>
                  </a:lnTo>
                  <a:lnTo>
                    <a:pt x="2828" y="14400"/>
                  </a:lnTo>
                  <a:lnTo>
                    <a:pt x="2749" y="13930"/>
                  </a:lnTo>
                  <a:lnTo>
                    <a:pt x="2749" y="11661"/>
                  </a:lnTo>
                  <a:lnTo>
                    <a:pt x="2828" y="11191"/>
                  </a:lnTo>
                  <a:lnTo>
                    <a:pt x="1335" y="10409"/>
                  </a:lnTo>
                  <a:lnTo>
                    <a:pt x="393" y="9313"/>
                  </a:lnTo>
                  <a:lnTo>
                    <a:pt x="0" y="8061"/>
                  </a:lnTo>
                  <a:lnTo>
                    <a:pt x="0" y="6730"/>
                  </a:lnTo>
                  <a:lnTo>
                    <a:pt x="236" y="5635"/>
                  </a:lnTo>
                  <a:lnTo>
                    <a:pt x="1178" y="4539"/>
                  </a:lnTo>
                  <a:lnTo>
                    <a:pt x="2749" y="3757"/>
                  </a:lnTo>
                  <a:lnTo>
                    <a:pt x="2749" y="3991"/>
                  </a:lnTo>
                  <a:lnTo>
                    <a:pt x="3142" y="2739"/>
                  </a:lnTo>
                  <a:lnTo>
                    <a:pt x="4241" y="1643"/>
                  </a:lnTo>
                  <a:lnTo>
                    <a:pt x="5969" y="704"/>
                  </a:lnTo>
                  <a:lnTo>
                    <a:pt x="8169" y="157"/>
                  </a:lnTo>
                  <a:lnTo>
                    <a:pt x="10839" y="0"/>
                  </a:lnTo>
                  <a:close/>
                </a:path>
              </a:pathLst>
            </a:custGeom>
            <a:solidFill>
              <a:sysClr val="window" lastClr="FFFFFF"/>
            </a:solidFill>
            <a:ln w="12700">
              <a:miter lim="400000"/>
            </a:ln>
          </p:spPr>
          <p:txBody>
            <a:bodyPr lIns="22860" tIns="22860" rIns="22860" bIns="22860"/>
            <a:lstStyle/>
            <a:p>
              <a:pPr marL="0" marR="0" lvl="0" indent="0" defTabSz="457189" eaLnBrk="1" fontAlgn="auto" latinLnBrk="0" hangingPunct="1">
                <a:lnSpc>
                  <a:spcPct val="100000"/>
                </a:lnSpc>
                <a:spcBef>
                  <a:spcPts val="0"/>
                </a:spcBef>
                <a:spcAft>
                  <a:spcPts val="0"/>
                </a:spcAft>
                <a:buClrTx/>
                <a:buSzTx/>
                <a:buFontTx/>
                <a:buNone/>
                <a:tabLst/>
                <a:defRPr sz="1800">
                  <a:latin typeface="Calibri"/>
                  <a:ea typeface="Calibri"/>
                  <a:cs typeface="Calibri"/>
                  <a:sym typeface="Calibri"/>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11" name="组合 10">
            <a:extLst>
              <a:ext uri="{FF2B5EF4-FFF2-40B4-BE49-F238E27FC236}">
                <a16:creationId xmlns:a16="http://schemas.microsoft.com/office/drawing/2014/main" id="{F4528726-F4AD-4D05-B92F-374AC804C0AF}"/>
              </a:ext>
            </a:extLst>
          </p:cNvPr>
          <p:cNvGrpSpPr/>
          <p:nvPr/>
        </p:nvGrpSpPr>
        <p:grpSpPr>
          <a:xfrm>
            <a:off x="220670" y="3418388"/>
            <a:ext cx="3009542" cy="1282859"/>
            <a:chOff x="9222492" y="3336261"/>
            <a:chExt cx="3009542" cy="1282859"/>
          </a:xfrm>
        </p:grpSpPr>
        <p:grpSp>
          <p:nvGrpSpPr>
            <p:cNvPr id="94" name="组合 93">
              <a:extLst>
                <a:ext uri="{FF2B5EF4-FFF2-40B4-BE49-F238E27FC236}">
                  <a16:creationId xmlns:a16="http://schemas.microsoft.com/office/drawing/2014/main" id="{C4D25326-7108-40F3-B63E-79509D9D4672}"/>
                </a:ext>
              </a:extLst>
            </p:cNvPr>
            <p:cNvGrpSpPr/>
            <p:nvPr/>
          </p:nvGrpSpPr>
          <p:grpSpPr>
            <a:xfrm>
              <a:off x="9222492" y="3336261"/>
              <a:ext cx="3009542" cy="1282859"/>
              <a:chOff x="-130032" y="3156185"/>
              <a:chExt cx="3009542" cy="1282859"/>
            </a:xfrm>
          </p:grpSpPr>
          <p:sp>
            <p:nvSpPr>
              <p:cNvPr id="95" name="矩形 94">
                <a:extLst>
                  <a:ext uri="{FF2B5EF4-FFF2-40B4-BE49-F238E27FC236}">
                    <a16:creationId xmlns:a16="http://schemas.microsoft.com/office/drawing/2014/main" id="{B749EB06-EA2C-4E06-A936-993C0D2C0152}"/>
                  </a:ext>
                </a:extLst>
              </p:cNvPr>
              <p:cNvSpPr/>
              <p:nvPr/>
            </p:nvSpPr>
            <p:spPr>
              <a:xfrm>
                <a:off x="-130032" y="4131267"/>
                <a:ext cx="3009542" cy="307777"/>
              </a:xfrm>
              <a:prstGeom prst="rect">
                <a:avLst/>
              </a:prstGeom>
            </p:spPr>
            <p:txBody>
              <a:bodyPr wrap="none">
                <a:spAutoFit/>
              </a:bodyPr>
              <a:lstStyle/>
              <a:p>
                <a:pPr algn="ctr"/>
                <a:r>
                  <a:rPr lang="en-US" altLang="zh-CN" sz="1400" b="1" kern="100" dirty="0">
                    <a:solidFill>
                      <a:prstClr val="black"/>
                    </a:solidFill>
                    <a:latin typeface="微软雅黑" panose="020B0503020204020204" pitchFamily="34" charset="-122"/>
                  </a:rPr>
                  <a:t>2.Clean</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data</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into</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a</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well</a:t>
                </a:r>
                <a:r>
                  <a:rPr lang="zh-CN" altLang="en-US" sz="1400" b="1" kern="100" dirty="0">
                    <a:solidFill>
                      <a:prstClr val="black"/>
                    </a:solidFill>
                    <a:latin typeface="微软雅黑" panose="020B0503020204020204" pitchFamily="34" charset="-122"/>
                  </a:rPr>
                  <a:t> </a:t>
                </a:r>
                <a:r>
                  <a:rPr lang="en-US" altLang="zh-CN" sz="1400" b="1" kern="100" dirty="0">
                    <a:solidFill>
                      <a:prstClr val="black"/>
                    </a:solidFill>
                    <a:latin typeface="微软雅黑" panose="020B0503020204020204" pitchFamily="34" charset="-122"/>
                  </a:rPr>
                  <a:t>format.</a:t>
                </a:r>
                <a:endParaRPr lang="zh-CN" altLang="en-US" sz="1400" b="1" dirty="0">
                  <a:solidFill>
                    <a:prstClr val="black"/>
                  </a:solidFill>
                  <a:latin typeface="Calibri" panose="020F0502020204030204"/>
                  <a:ea typeface="等线" panose="02010600030101010101" pitchFamily="2" charset="-122"/>
                </a:endParaRPr>
              </a:p>
            </p:txBody>
          </p:sp>
          <p:sp>
            <p:nvSpPr>
              <p:cNvPr id="96" name="椭圆 95">
                <a:extLst>
                  <a:ext uri="{FF2B5EF4-FFF2-40B4-BE49-F238E27FC236}">
                    <a16:creationId xmlns:a16="http://schemas.microsoft.com/office/drawing/2014/main" id="{69BAB8E5-D82F-4E0A-85C0-EFF7A92813B0}"/>
                  </a:ext>
                </a:extLst>
              </p:cNvPr>
              <p:cNvSpPr/>
              <p:nvPr/>
            </p:nvSpPr>
            <p:spPr>
              <a:xfrm>
                <a:off x="846138" y="3156185"/>
                <a:ext cx="901700" cy="901700"/>
              </a:xfrm>
              <a:prstGeom prst="ellipse">
                <a:avLst/>
              </a:prstGeom>
              <a:solidFill>
                <a:srgbClr val="00B0F0">
                  <a:alpha val="85000"/>
                </a:srgbClr>
              </a:solidFill>
              <a:ln w="12700">
                <a:miter lim="400000"/>
              </a:ln>
            </p:spPr>
            <p:txBody>
              <a:bodyPr lIns="0" tIns="0" rIns="0" bIns="0" rtlCol="0" anchor="ctr"/>
              <a:lstStyle/>
              <a:p>
                <a:endParaRPr lang="zh-CN" altLang="en-US" sz="3000" kern="0">
                  <a:solidFill>
                    <a:srgbClr val="FFFFFF"/>
                  </a:solidFill>
                  <a:effectLst>
                    <a:outerShdw blurRad="38100" dist="12700" dir="5400000" rotWithShape="0">
                      <a:srgbClr val="000000">
                        <a:alpha val="50000"/>
                      </a:srgbClr>
                    </a:outerShdw>
                  </a:effectLst>
                  <a:latin typeface="Montserrat"/>
                  <a:ea typeface="等线" panose="02010600030101010101" pitchFamily="2" charset="-122"/>
                </a:endParaRPr>
              </a:p>
            </p:txBody>
          </p:sp>
        </p:grpSp>
        <p:sp>
          <p:nvSpPr>
            <p:cNvPr id="103" name="Shape 23399">
              <a:extLst>
                <a:ext uri="{FF2B5EF4-FFF2-40B4-BE49-F238E27FC236}">
                  <a16:creationId xmlns:a16="http://schemas.microsoft.com/office/drawing/2014/main" id="{0779EB4A-B9EA-4ECF-B57E-3D22C4F9AEA1}"/>
                </a:ext>
              </a:extLst>
            </p:cNvPr>
            <p:cNvSpPr/>
            <p:nvPr/>
          </p:nvSpPr>
          <p:spPr>
            <a:xfrm>
              <a:off x="10426950" y="3579370"/>
              <a:ext cx="445123" cy="476037"/>
            </a:xfrm>
            <a:custGeom>
              <a:avLst/>
              <a:gdLst/>
              <a:ahLst/>
              <a:cxnLst>
                <a:cxn ang="0">
                  <a:pos x="wd2" y="hd2"/>
                </a:cxn>
                <a:cxn ang="5400000">
                  <a:pos x="wd2" y="hd2"/>
                </a:cxn>
                <a:cxn ang="10800000">
                  <a:pos x="wd2" y="hd2"/>
                </a:cxn>
                <a:cxn ang="16200000">
                  <a:pos x="wd2" y="hd2"/>
                </a:cxn>
              </a:cxnLst>
              <a:rect l="0" t="0" r="r" b="b"/>
              <a:pathLst>
                <a:path w="21600" h="21600" extrusionOk="0">
                  <a:moveTo>
                    <a:pt x="16031" y="7403"/>
                  </a:moveTo>
                  <a:cubicBezTo>
                    <a:pt x="16813" y="7403"/>
                    <a:pt x="17396" y="7221"/>
                    <a:pt x="17396" y="7221"/>
                  </a:cubicBezTo>
                  <a:lnTo>
                    <a:pt x="17691" y="10693"/>
                  </a:lnTo>
                  <a:cubicBezTo>
                    <a:pt x="17691" y="10693"/>
                    <a:pt x="16909" y="10786"/>
                    <a:pt x="16226" y="10786"/>
                  </a:cubicBezTo>
                  <a:cubicBezTo>
                    <a:pt x="15544" y="10786"/>
                    <a:pt x="14662" y="10604"/>
                    <a:pt x="14662" y="10604"/>
                  </a:cubicBezTo>
                  <a:lnTo>
                    <a:pt x="13783" y="6854"/>
                  </a:lnTo>
                  <a:cubicBezTo>
                    <a:pt x="13783" y="6854"/>
                    <a:pt x="14951" y="7403"/>
                    <a:pt x="16031" y="7403"/>
                  </a:cubicBezTo>
                  <a:cubicBezTo>
                    <a:pt x="16031" y="7403"/>
                    <a:pt x="16031" y="7403"/>
                    <a:pt x="16031" y="7403"/>
                  </a:cubicBezTo>
                  <a:close/>
                  <a:moveTo>
                    <a:pt x="9674" y="5667"/>
                  </a:moveTo>
                  <a:lnTo>
                    <a:pt x="10456" y="5667"/>
                  </a:lnTo>
                  <a:lnTo>
                    <a:pt x="11630" y="9871"/>
                  </a:lnTo>
                  <a:cubicBezTo>
                    <a:pt x="11630" y="9871"/>
                    <a:pt x="10752" y="9777"/>
                    <a:pt x="9870" y="9777"/>
                  </a:cubicBezTo>
                  <a:cubicBezTo>
                    <a:pt x="8992" y="9777"/>
                    <a:pt x="7722" y="10237"/>
                    <a:pt x="7722" y="10237"/>
                  </a:cubicBezTo>
                  <a:lnTo>
                    <a:pt x="6062" y="6306"/>
                  </a:lnTo>
                  <a:cubicBezTo>
                    <a:pt x="6062" y="6306"/>
                    <a:pt x="7722" y="5667"/>
                    <a:pt x="9674" y="5667"/>
                  </a:cubicBezTo>
                  <a:cubicBezTo>
                    <a:pt x="9674" y="5667"/>
                    <a:pt x="9674" y="5667"/>
                    <a:pt x="9674" y="5667"/>
                  </a:cubicBezTo>
                  <a:close/>
                  <a:moveTo>
                    <a:pt x="16618" y="13799"/>
                  </a:moveTo>
                  <a:cubicBezTo>
                    <a:pt x="16193" y="13799"/>
                    <a:pt x="15845" y="13754"/>
                    <a:pt x="15502" y="13696"/>
                  </a:cubicBezTo>
                  <a:lnTo>
                    <a:pt x="14757" y="10693"/>
                  </a:lnTo>
                  <a:cubicBezTo>
                    <a:pt x="13779" y="10420"/>
                    <a:pt x="12314" y="9960"/>
                    <a:pt x="11630" y="9960"/>
                  </a:cubicBezTo>
                  <a:lnTo>
                    <a:pt x="12518" y="13015"/>
                  </a:lnTo>
                  <a:cubicBezTo>
                    <a:pt x="11998" y="12938"/>
                    <a:pt x="11397" y="12888"/>
                    <a:pt x="10653" y="12888"/>
                  </a:cubicBezTo>
                  <a:cubicBezTo>
                    <a:pt x="10032" y="12888"/>
                    <a:pt x="9427" y="13005"/>
                    <a:pt x="8849" y="13179"/>
                  </a:cubicBezTo>
                  <a:lnTo>
                    <a:pt x="7621" y="10237"/>
                  </a:lnTo>
                  <a:cubicBezTo>
                    <a:pt x="6648" y="10610"/>
                    <a:pt x="5613" y="11325"/>
                    <a:pt x="4916" y="11862"/>
                  </a:cubicBezTo>
                  <a:lnTo>
                    <a:pt x="3351" y="7685"/>
                  </a:lnTo>
                  <a:cubicBezTo>
                    <a:pt x="4778" y="6672"/>
                    <a:pt x="6156" y="6217"/>
                    <a:pt x="6156" y="6217"/>
                  </a:cubicBezTo>
                  <a:lnTo>
                    <a:pt x="4940" y="3369"/>
                  </a:lnTo>
                  <a:cubicBezTo>
                    <a:pt x="6013" y="2964"/>
                    <a:pt x="7331" y="2652"/>
                    <a:pt x="8891" y="2652"/>
                  </a:cubicBezTo>
                  <a:cubicBezTo>
                    <a:pt x="9158" y="2652"/>
                    <a:pt x="9392" y="2677"/>
                    <a:pt x="9631" y="2708"/>
                  </a:cubicBezTo>
                  <a:lnTo>
                    <a:pt x="10456" y="5662"/>
                  </a:lnTo>
                  <a:cubicBezTo>
                    <a:pt x="11340" y="5662"/>
                    <a:pt x="13783" y="6760"/>
                    <a:pt x="13783" y="6760"/>
                  </a:cubicBezTo>
                  <a:lnTo>
                    <a:pt x="13082" y="3887"/>
                  </a:lnTo>
                  <a:cubicBezTo>
                    <a:pt x="13887" y="4214"/>
                    <a:pt x="14719" y="4476"/>
                    <a:pt x="15836" y="4476"/>
                  </a:cubicBezTo>
                  <a:cubicBezTo>
                    <a:pt x="16284" y="4476"/>
                    <a:pt x="16733" y="4414"/>
                    <a:pt x="17172" y="4324"/>
                  </a:cubicBezTo>
                  <a:lnTo>
                    <a:pt x="17396" y="7221"/>
                  </a:lnTo>
                  <a:cubicBezTo>
                    <a:pt x="17396" y="7221"/>
                    <a:pt x="18432" y="6957"/>
                    <a:pt x="19743" y="6173"/>
                  </a:cubicBezTo>
                  <a:lnTo>
                    <a:pt x="19743" y="10055"/>
                  </a:lnTo>
                  <a:cubicBezTo>
                    <a:pt x="18652" y="10509"/>
                    <a:pt x="17688" y="10693"/>
                    <a:pt x="17688" y="10693"/>
                  </a:cubicBezTo>
                  <a:lnTo>
                    <a:pt x="17911" y="13674"/>
                  </a:lnTo>
                  <a:cubicBezTo>
                    <a:pt x="17506" y="13745"/>
                    <a:pt x="17071" y="13799"/>
                    <a:pt x="16618" y="13799"/>
                  </a:cubicBezTo>
                  <a:cubicBezTo>
                    <a:pt x="16618" y="13799"/>
                    <a:pt x="16618" y="13799"/>
                    <a:pt x="16618" y="13799"/>
                  </a:cubicBezTo>
                  <a:close/>
                  <a:moveTo>
                    <a:pt x="21507" y="0"/>
                  </a:moveTo>
                  <a:lnTo>
                    <a:pt x="20035" y="1185"/>
                  </a:lnTo>
                  <a:cubicBezTo>
                    <a:pt x="20035" y="1185"/>
                    <a:pt x="17888" y="2834"/>
                    <a:pt x="15735" y="2834"/>
                  </a:cubicBezTo>
                  <a:cubicBezTo>
                    <a:pt x="14757" y="2834"/>
                    <a:pt x="13975" y="2469"/>
                    <a:pt x="13000" y="2102"/>
                  </a:cubicBezTo>
                  <a:cubicBezTo>
                    <a:pt x="11921" y="1646"/>
                    <a:pt x="10653" y="1004"/>
                    <a:pt x="8795" y="1004"/>
                  </a:cubicBezTo>
                  <a:cubicBezTo>
                    <a:pt x="3518" y="1004"/>
                    <a:pt x="486" y="4021"/>
                    <a:pt x="291" y="4204"/>
                  </a:cubicBezTo>
                  <a:lnTo>
                    <a:pt x="0" y="4481"/>
                  </a:lnTo>
                  <a:lnTo>
                    <a:pt x="5082" y="17825"/>
                  </a:lnTo>
                  <a:lnTo>
                    <a:pt x="5088" y="17820"/>
                  </a:lnTo>
                  <a:lnTo>
                    <a:pt x="6505" y="21600"/>
                  </a:lnTo>
                  <a:lnTo>
                    <a:pt x="8352" y="20993"/>
                  </a:lnTo>
                  <a:lnTo>
                    <a:pt x="6634" y="16419"/>
                  </a:lnTo>
                  <a:cubicBezTo>
                    <a:pt x="7431" y="15790"/>
                    <a:pt x="9135" y="14625"/>
                    <a:pt x="10848" y="14625"/>
                  </a:cubicBezTo>
                  <a:cubicBezTo>
                    <a:pt x="12314" y="14625"/>
                    <a:pt x="13192" y="14896"/>
                    <a:pt x="13975" y="15080"/>
                  </a:cubicBezTo>
                  <a:cubicBezTo>
                    <a:pt x="14757" y="15263"/>
                    <a:pt x="15540" y="15539"/>
                    <a:pt x="16713" y="15539"/>
                  </a:cubicBezTo>
                  <a:cubicBezTo>
                    <a:pt x="19057" y="15539"/>
                    <a:pt x="21014" y="14531"/>
                    <a:pt x="21110" y="14531"/>
                  </a:cubicBezTo>
                  <a:lnTo>
                    <a:pt x="21600" y="14259"/>
                  </a:lnTo>
                  <a:cubicBezTo>
                    <a:pt x="21600" y="14259"/>
                    <a:pt x="21507" y="0"/>
                    <a:pt x="21507" y="0"/>
                  </a:cubicBezTo>
                  <a:close/>
                </a:path>
              </a:pathLst>
            </a:custGeom>
            <a:solidFill>
              <a:sysClr val="window" lastClr="FFFFFF"/>
            </a:solidFill>
            <a:ln w="12700">
              <a:miter lim="400000"/>
            </a:ln>
          </p:spPr>
          <p:txBody>
            <a:bodyPr lIns="19051" tIns="19051" rIns="19051" bIns="19051" anchor="ctr"/>
            <a:lstStyle/>
            <a:p>
              <a:pPr marL="0" marR="0" lvl="0" indent="0" algn="ctr" defTabSz="22859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2" name="Rectangle: Rounded Corners 164">
            <a:extLst>
              <a:ext uri="{FF2B5EF4-FFF2-40B4-BE49-F238E27FC236}">
                <a16:creationId xmlns:a16="http://schemas.microsoft.com/office/drawing/2014/main" id="{F80E7297-E0FA-4488-B9E0-7B2C98C73083}"/>
              </a:ext>
            </a:extLst>
          </p:cNvPr>
          <p:cNvSpPr/>
          <p:nvPr/>
        </p:nvSpPr>
        <p:spPr>
          <a:xfrm>
            <a:off x="2970005" y="1070232"/>
            <a:ext cx="6038586" cy="450295"/>
          </a:xfrm>
          <a:prstGeom prst="roundRect">
            <a:avLst>
              <a:gd name="adj" fmla="val 50000"/>
            </a:avLst>
          </a:prstGeom>
          <a:gradFill flip="none" rotWithShape="1">
            <a:gsLst>
              <a:gs pos="50000">
                <a:srgbClr val="119ABC"/>
              </a:gs>
              <a:gs pos="0">
                <a:srgbClr val="23BFA5"/>
              </a:gs>
              <a:gs pos="100000">
                <a:srgbClr val="0078D2"/>
              </a:gs>
            </a:gsLst>
            <a:lin ang="8100000" scaled="1"/>
            <a:tileRect/>
          </a:gradFill>
          <a:ln w="12700">
            <a:noFill/>
          </a:ln>
          <a:effectLst>
            <a:outerShdw blurRad="457200" dist="177800" dir="3600000" algn="tl" rotWithShape="0">
              <a:prstClr val="black">
                <a:alpha val="15000"/>
              </a:prstClr>
            </a:outerShdw>
          </a:effectLst>
        </p:spPr>
        <p:txBody>
          <a:bodyPr vert="horz" wrap="square" lIns="0" tIns="0" rIns="0" bIns="0" numCol="1" anchor="ctr" anchorCtr="0" compatLnSpc="1">
            <a:prstTxWarp prst="textNoShape">
              <a:avLst/>
            </a:prstTxWarp>
          </a:bodyPr>
          <a:lstStyle/>
          <a:p>
            <a:pPr algn="ctr"/>
            <a:r>
              <a:rPr lang="en-US" altLang="zh-CN" sz="2800" dirty="0">
                <a:solidFill>
                  <a:prstClr val="white"/>
                </a:solidFill>
                <a:latin typeface="Gesta Md"/>
              </a:rPr>
              <a:t>Development process</a:t>
            </a:r>
          </a:p>
        </p:txBody>
      </p:sp>
      <p:pic>
        <p:nvPicPr>
          <p:cNvPr id="5" name="图片 4">
            <a:extLst>
              <a:ext uri="{FF2B5EF4-FFF2-40B4-BE49-F238E27FC236}">
                <a16:creationId xmlns:a16="http://schemas.microsoft.com/office/drawing/2014/main" id="{554BCFF4-375A-4F3D-83F9-0CA969F94224}"/>
              </a:ext>
            </a:extLst>
          </p:cNvPr>
          <p:cNvPicPr>
            <a:picLocks noChangeAspect="1"/>
          </p:cNvPicPr>
          <p:nvPr/>
        </p:nvPicPr>
        <p:blipFill>
          <a:blip r:embed="rId13"/>
          <a:stretch>
            <a:fillRect/>
          </a:stretch>
        </p:blipFill>
        <p:spPr>
          <a:xfrm>
            <a:off x="475406" y="6350829"/>
            <a:ext cx="1619250" cy="295275"/>
          </a:xfrm>
          <a:prstGeom prst="rect">
            <a:avLst/>
          </a:prstGeom>
        </p:spPr>
      </p:pic>
      <p:pic>
        <p:nvPicPr>
          <p:cNvPr id="6" name="图片 5">
            <a:extLst>
              <a:ext uri="{FF2B5EF4-FFF2-40B4-BE49-F238E27FC236}">
                <a16:creationId xmlns:a16="http://schemas.microsoft.com/office/drawing/2014/main" id="{C79339BC-90B7-4914-9996-5F674D796DEC}"/>
              </a:ext>
            </a:extLst>
          </p:cNvPr>
          <p:cNvPicPr>
            <a:picLocks noChangeAspect="1"/>
          </p:cNvPicPr>
          <p:nvPr/>
        </p:nvPicPr>
        <p:blipFill>
          <a:blip r:embed="rId13"/>
          <a:stretch>
            <a:fillRect/>
          </a:stretch>
        </p:blipFill>
        <p:spPr>
          <a:xfrm>
            <a:off x="5410755" y="6359595"/>
            <a:ext cx="1619250" cy="295275"/>
          </a:xfrm>
          <a:prstGeom prst="rect">
            <a:avLst/>
          </a:prstGeom>
        </p:spPr>
      </p:pic>
      <p:sp>
        <p:nvSpPr>
          <p:cNvPr id="41" name="Shape 1875">
            <a:extLst>
              <a:ext uri="{FF2B5EF4-FFF2-40B4-BE49-F238E27FC236}">
                <a16:creationId xmlns:a16="http://schemas.microsoft.com/office/drawing/2014/main" id="{755E2377-FFAD-4C4A-8709-739FA74DC205}"/>
              </a:ext>
            </a:extLst>
          </p:cNvPr>
          <p:cNvSpPr/>
          <p:nvPr/>
        </p:nvSpPr>
        <p:spPr>
          <a:xfrm>
            <a:off x="10333201" y="6239435"/>
            <a:ext cx="618565" cy="618565"/>
          </a:xfrm>
          <a:prstGeom prst="rect">
            <a:avLst/>
          </a:prstGeom>
          <a:solidFill>
            <a:srgbClr val="45B6FD">
              <a:alpha val="38000"/>
            </a:srgbClr>
          </a:solidFill>
          <a:ln w="12700">
            <a:miter lim="400000"/>
          </a:ln>
        </p:spPr>
        <p:txBody>
          <a:bodyPr lIns="35719" tIns="35719" rIns="35719" bIns="35719" anchor="ctr"/>
          <a:lstStyle/>
          <a:p>
            <a:pPr defTabSz="410766" hangingPunct="0"/>
            <a:endParaRPr sz="1500" kern="0">
              <a:solidFill>
                <a:srgbClr val="53585F"/>
              </a:solidFill>
              <a:ea typeface="微软雅黑"/>
              <a:sym typeface="Titillium Web"/>
            </a:endParaRPr>
          </a:p>
        </p:txBody>
      </p:sp>
      <p:sp>
        <p:nvSpPr>
          <p:cNvPr id="45" name="Shape 1876">
            <a:extLst>
              <a:ext uri="{FF2B5EF4-FFF2-40B4-BE49-F238E27FC236}">
                <a16:creationId xmlns:a16="http://schemas.microsoft.com/office/drawing/2014/main" id="{591EFC52-908E-4942-B896-E2115B5DE439}"/>
              </a:ext>
            </a:extLst>
          </p:cNvPr>
          <p:cNvSpPr/>
          <p:nvPr/>
        </p:nvSpPr>
        <p:spPr>
          <a:xfrm>
            <a:off x="10951766" y="6239435"/>
            <a:ext cx="618565" cy="618565"/>
          </a:xfrm>
          <a:prstGeom prst="rect">
            <a:avLst/>
          </a:prstGeom>
          <a:gradFill flip="none" rotWithShape="1">
            <a:gsLst>
              <a:gs pos="50000">
                <a:srgbClr val="119ABC"/>
              </a:gs>
              <a:gs pos="0">
                <a:srgbClr val="23BFA5"/>
              </a:gs>
              <a:gs pos="100000">
                <a:srgbClr val="0078D2"/>
              </a:gs>
            </a:gsLst>
            <a:lin ang="2700000" scaled="1"/>
            <a:tileRect/>
          </a:gradFill>
          <a:ln w="12700" cap="flat" cmpd="sng" algn="ctr">
            <a:noFill/>
            <a:prstDash val="solid"/>
            <a:miter lim="800000"/>
          </a:ln>
          <a:effectLst/>
        </p:spPr>
        <p:txBody>
          <a:bodyPr rtlCol="0" anchor="ctr"/>
          <a:lstStyle/>
          <a:p>
            <a:pPr algn="ctr"/>
            <a:endParaRPr kern="0">
              <a:solidFill>
                <a:prstClr val="white"/>
              </a:solidFill>
              <a:latin typeface="Gesta Md"/>
              <a:ea typeface="微软雅黑"/>
              <a:sym typeface="Titillium Web"/>
            </a:endParaRPr>
          </a:p>
        </p:txBody>
      </p:sp>
      <p:sp>
        <p:nvSpPr>
          <p:cNvPr id="49" name="文本框 48">
            <a:extLst>
              <a:ext uri="{FF2B5EF4-FFF2-40B4-BE49-F238E27FC236}">
                <a16:creationId xmlns:a16="http://schemas.microsoft.com/office/drawing/2014/main" id="{B65A6AB6-6778-4BE8-96BC-7C3EBFDAD575}"/>
              </a:ext>
            </a:extLst>
          </p:cNvPr>
          <p:cNvSpPr txBox="1"/>
          <p:nvPr/>
        </p:nvSpPr>
        <p:spPr>
          <a:xfrm>
            <a:off x="10985389" y="6314480"/>
            <a:ext cx="5513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7</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55676743"/>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2000" fill="hold"/>
                                        <p:tgtEl>
                                          <p:spTgt spid="55"/>
                                        </p:tgtEl>
                                        <p:attrNameLst>
                                          <p:attrName>ppt_x</p:attrName>
                                        </p:attrNameLst>
                                      </p:cBhvr>
                                      <p:tavLst>
                                        <p:tav tm="0">
                                          <p:val>
                                            <p:strVal val="1+#ppt_w/2"/>
                                          </p:val>
                                        </p:tav>
                                        <p:tav tm="100000">
                                          <p:val>
                                            <p:strVal val="#ppt_x"/>
                                          </p:val>
                                        </p:tav>
                                      </p:tavLst>
                                    </p:anim>
                                    <p:anim calcmode="lin" valueType="num">
                                      <p:cBhvr additive="base">
                                        <p:cTn id="8" dur="2000" fill="hold"/>
                                        <p:tgtEl>
                                          <p:spTgt spid="55"/>
                                        </p:tgtEl>
                                        <p:attrNameLst>
                                          <p:attrName>ppt_y</p:attrName>
                                        </p:attrNameLst>
                                      </p:cBhvr>
                                      <p:tavLst>
                                        <p:tav tm="0">
                                          <p:val>
                                            <p:strVal val="0-#ppt_h/2"/>
                                          </p:val>
                                        </p:tav>
                                        <p:tav tm="100000">
                                          <p:val>
                                            <p:strVal val="#ppt_y"/>
                                          </p:val>
                                        </p:tav>
                                      </p:tavLst>
                                    </p:anim>
                                  </p:childTnLst>
                                </p:cTn>
                              </p:par>
                              <p:par>
                                <p:cTn id="9" presetID="2" presetClass="entr" presetSubtype="3"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000" fill="hold"/>
                                        <p:tgtEl>
                                          <p:spTgt spid="58"/>
                                        </p:tgtEl>
                                        <p:attrNameLst>
                                          <p:attrName>ppt_x</p:attrName>
                                        </p:attrNameLst>
                                      </p:cBhvr>
                                      <p:tavLst>
                                        <p:tav tm="0">
                                          <p:val>
                                            <p:strVal val="1+#ppt_w/2"/>
                                          </p:val>
                                        </p:tav>
                                        <p:tav tm="100000">
                                          <p:val>
                                            <p:strVal val="#ppt_x"/>
                                          </p:val>
                                        </p:tav>
                                      </p:tavLst>
                                    </p:anim>
                                    <p:anim calcmode="lin" valueType="num">
                                      <p:cBhvr additive="base">
                                        <p:cTn id="12" dur="2000" fill="hold"/>
                                        <p:tgtEl>
                                          <p:spTgt spid="58"/>
                                        </p:tgtEl>
                                        <p:attrNameLst>
                                          <p:attrName>ppt_y</p:attrName>
                                        </p:attrNameLst>
                                      </p:cBhvr>
                                      <p:tavLst>
                                        <p:tav tm="0">
                                          <p:val>
                                            <p:strVal val="0-#ppt_h/2"/>
                                          </p:val>
                                        </p:tav>
                                        <p:tav tm="100000">
                                          <p:val>
                                            <p:strVal val="#ppt_y"/>
                                          </p:val>
                                        </p:tav>
                                      </p:tavLst>
                                    </p:anim>
                                  </p:childTnLst>
                                </p:cTn>
                              </p:par>
                              <p:par>
                                <p:cTn id="13" presetID="2" presetClass="entr" presetSubtype="3" decel="10000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2000" fill="hold"/>
                                        <p:tgtEl>
                                          <p:spTgt spid="47"/>
                                        </p:tgtEl>
                                        <p:attrNameLst>
                                          <p:attrName>ppt_x</p:attrName>
                                        </p:attrNameLst>
                                      </p:cBhvr>
                                      <p:tavLst>
                                        <p:tav tm="0">
                                          <p:val>
                                            <p:strVal val="1+#ppt_w/2"/>
                                          </p:val>
                                        </p:tav>
                                        <p:tav tm="100000">
                                          <p:val>
                                            <p:strVal val="#ppt_x"/>
                                          </p:val>
                                        </p:tav>
                                      </p:tavLst>
                                    </p:anim>
                                    <p:anim calcmode="lin" valueType="num">
                                      <p:cBhvr additive="base">
                                        <p:cTn id="16" dur="2000" fill="hold"/>
                                        <p:tgtEl>
                                          <p:spTgt spid="47"/>
                                        </p:tgtEl>
                                        <p:attrNameLst>
                                          <p:attrName>ppt_y</p:attrName>
                                        </p:attrNameLst>
                                      </p:cBhvr>
                                      <p:tavLst>
                                        <p:tav tm="0">
                                          <p:val>
                                            <p:strVal val="0-#ppt_h/2"/>
                                          </p:val>
                                        </p:tav>
                                        <p:tav tm="100000">
                                          <p:val>
                                            <p:strVal val="#ppt_y"/>
                                          </p:val>
                                        </p:tav>
                                      </p:tavLst>
                                    </p:anim>
                                  </p:childTnLst>
                                </p:cTn>
                              </p:par>
                              <p:par>
                                <p:cTn id="17" presetID="2" presetClass="entr" presetSubtype="3" decel="10000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2000" fill="hold"/>
                                        <p:tgtEl>
                                          <p:spTgt spid="44"/>
                                        </p:tgtEl>
                                        <p:attrNameLst>
                                          <p:attrName>ppt_x</p:attrName>
                                        </p:attrNameLst>
                                      </p:cBhvr>
                                      <p:tavLst>
                                        <p:tav tm="0">
                                          <p:val>
                                            <p:strVal val="1+#ppt_w/2"/>
                                          </p:val>
                                        </p:tav>
                                        <p:tav tm="100000">
                                          <p:val>
                                            <p:strVal val="#ppt_x"/>
                                          </p:val>
                                        </p:tav>
                                      </p:tavLst>
                                    </p:anim>
                                    <p:anim calcmode="lin" valueType="num">
                                      <p:cBhvr additive="base">
                                        <p:cTn id="20" dur="2000" fill="hold"/>
                                        <p:tgtEl>
                                          <p:spTgt spid="44"/>
                                        </p:tgtEl>
                                        <p:attrNameLst>
                                          <p:attrName>ppt_y</p:attrName>
                                        </p:attrNameLst>
                                      </p:cBhvr>
                                      <p:tavLst>
                                        <p:tav tm="0">
                                          <p:val>
                                            <p:strVal val="0-#ppt_h/2"/>
                                          </p:val>
                                        </p:tav>
                                        <p:tav tm="100000">
                                          <p:val>
                                            <p:strVal val="#ppt_y"/>
                                          </p:val>
                                        </p:tav>
                                      </p:tavLst>
                                    </p:anim>
                                  </p:childTnLst>
                                </p:cTn>
                              </p:par>
                              <p:par>
                                <p:cTn id="21" presetID="2" presetClass="entr" presetSubtype="3" decel="10000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2000" fill="hold"/>
                                        <p:tgtEl>
                                          <p:spTgt spid="66"/>
                                        </p:tgtEl>
                                        <p:attrNameLst>
                                          <p:attrName>ppt_x</p:attrName>
                                        </p:attrNameLst>
                                      </p:cBhvr>
                                      <p:tavLst>
                                        <p:tav tm="0">
                                          <p:val>
                                            <p:strVal val="1+#ppt_w/2"/>
                                          </p:val>
                                        </p:tav>
                                        <p:tav tm="100000">
                                          <p:val>
                                            <p:strVal val="#ppt_x"/>
                                          </p:val>
                                        </p:tav>
                                      </p:tavLst>
                                    </p:anim>
                                    <p:anim calcmode="lin" valueType="num">
                                      <p:cBhvr additive="base">
                                        <p:cTn id="24" dur="2000" fill="hold"/>
                                        <p:tgtEl>
                                          <p:spTgt spid="66"/>
                                        </p:tgtEl>
                                        <p:attrNameLst>
                                          <p:attrName>ppt_y</p:attrName>
                                        </p:attrNameLst>
                                      </p:cBhvr>
                                      <p:tavLst>
                                        <p:tav tm="0">
                                          <p:val>
                                            <p:strVal val="0-#ppt_h/2"/>
                                          </p:val>
                                        </p:tav>
                                        <p:tav tm="100000">
                                          <p:val>
                                            <p:strVal val="#ppt_y"/>
                                          </p:val>
                                        </p:tav>
                                      </p:tavLst>
                                    </p:anim>
                                  </p:childTnLst>
                                </p:cTn>
                              </p:par>
                              <p:par>
                                <p:cTn id="25" presetID="2" presetClass="entr" presetSubtype="3" decel="10000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2000" fill="hold"/>
                                        <p:tgtEl>
                                          <p:spTgt spid="62"/>
                                        </p:tgtEl>
                                        <p:attrNameLst>
                                          <p:attrName>ppt_x</p:attrName>
                                        </p:attrNameLst>
                                      </p:cBhvr>
                                      <p:tavLst>
                                        <p:tav tm="0">
                                          <p:val>
                                            <p:strVal val="1+#ppt_w/2"/>
                                          </p:val>
                                        </p:tav>
                                        <p:tav tm="100000">
                                          <p:val>
                                            <p:strVal val="#ppt_x"/>
                                          </p:val>
                                        </p:tav>
                                      </p:tavLst>
                                    </p:anim>
                                    <p:anim calcmode="lin" valueType="num">
                                      <p:cBhvr additive="base">
                                        <p:cTn id="28" dur="2000" fill="hold"/>
                                        <p:tgtEl>
                                          <p:spTgt spid="62"/>
                                        </p:tgtEl>
                                        <p:attrNameLst>
                                          <p:attrName>ppt_y</p:attrName>
                                        </p:attrNameLst>
                                      </p:cBhvr>
                                      <p:tavLst>
                                        <p:tav tm="0">
                                          <p:val>
                                            <p:strVal val="0-#ppt_h/2"/>
                                          </p:val>
                                        </p:tav>
                                        <p:tav tm="100000">
                                          <p:val>
                                            <p:strVal val="#ppt_y"/>
                                          </p:val>
                                        </p:tav>
                                      </p:tavLst>
                                    </p:anim>
                                  </p:childTnLst>
                                </p:cTn>
                              </p:par>
                              <p:par>
                                <p:cTn id="29" presetID="3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p:cTn id="31" dur="1000" fill="hold"/>
                                        <p:tgtEl>
                                          <p:spTgt spid="70"/>
                                        </p:tgtEl>
                                        <p:attrNameLst>
                                          <p:attrName>ppt_w</p:attrName>
                                        </p:attrNameLst>
                                      </p:cBhvr>
                                      <p:tavLst>
                                        <p:tav tm="0">
                                          <p:val>
                                            <p:fltVal val="0"/>
                                          </p:val>
                                        </p:tav>
                                        <p:tav tm="100000">
                                          <p:val>
                                            <p:strVal val="#ppt_w"/>
                                          </p:val>
                                        </p:tav>
                                      </p:tavLst>
                                    </p:anim>
                                    <p:anim calcmode="lin" valueType="num">
                                      <p:cBhvr>
                                        <p:cTn id="32" dur="1000" fill="hold"/>
                                        <p:tgtEl>
                                          <p:spTgt spid="70"/>
                                        </p:tgtEl>
                                        <p:attrNameLst>
                                          <p:attrName>ppt_h</p:attrName>
                                        </p:attrNameLst>
                                      </p:cBhvr>
                                      <p:tavLst>
                                        <p:tav tm="0">
                                          <p:val>
                                            <p:fltVal val="0"/>
                                          </p:val>
                                        </p:tav>
                                        <p:tav tm="100000">
                                          <p:val>
                                            <p:strVal val="#ppt_h"/>
                                          </p:val>
                                        </p:tav>
                                      </p:tavLst>
                                    </p:anim>
                                    <p:anim calcmode="lin" valueType="num">
                                      <p:cBhvr>
                                        <p:cTn id="33" dur="1000" fill="hold"/>
                                        <p:tgtEl>
                                          <p:spTgt spid="70"/>
                                        </p:tgtEl>
                                        <p:attrNameLst>
                                          <p:attrName>style.rotation</p:attrName>
                                        </p:attrNameLst>
                                      </p:cBhvr>
                                      <p:tavLst>
                                        <p:tav tm="0">
                                          <p:val>
                                            <p:fltVal val="90"/>
                                          </p:val>
                                        </p:tav>
                                        <p:tav tm="100000">
                                          <p:val>
                                            <p:fltVal val="0"/>
                                          </p:val>
                                        </p:tav>
                                      </p:tavLst>
                                    </p:anim>
                                    <p:animEffect transition="in" filter="fade">
                                      <p:cBhvr>
                                        <p:cTn id="34" dur="1000"/>
                                        <p:tgtEl>
                                          <p:spTgt spid="7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1000" fill="hold"/>
                                        <p:tgtEl>
                                          <p:spTgt spid="42"/>
                                        </p:tgtEl>
                                        <p:attrNameLst>
                                          <p:attrName>ppt_w</p:attrName>
                                        </p:attrNameLst>
                                      </p:cBhvr>
                                      <p:tavLst>
                                        <p:tav tm="0">
                                          <p:val>
                                            <p:fltVal val="0"/>
                                          </p:val>
                                        </p:tav>
                                        <p:tav tm="100000">
                                          <p:val>
                                            <p:strVal val="#ppt_w"/>
                                          </p:val>
                                        </p:tav>
                                      </p:tavLst>
                                    </p:anim>
                                    <p:anim calcmode="lin" valueType="num">
                                      <p:cBhvr>
                                        <p:cTn id="38" dur="1000" fill="hold"/>
                                        <p:tgtEl>
                                          <p:spTgt spid="42"/>
                                        </p:tgtEl>
                                        <p:attrNameLst>
                                          <p:attrName>ppt_h</p:attrName>
                                        </p:attrNameLst>
                                      </p:cBhvr>
                                      <p:tavLst>
                                        <p:tav tm="0">
                                          <p:val>
                                            <p:fltVal val="0"/>
                                          </p:val>
                                        </p:tav>
                                        <p:tav tm="100000">
                                          <p:val>
                                            <p:strVal val="#ppt_h"/>
                                          </p:val>
                                        </p:tav>
                                      </p:tavLst>
                                    </p:anim>
                                    <p:animEffect transition="in" filter="fade">
                                      <p:cBhvr>
                                        <p:cTn id="39" dur="1000"/>
                                        <p:tgtEl>
                                          <p:spTgt spid="42"/>
                                        </p:tgtEl>
                                      </p:cBhvr>
                                    </p:animEffect>
                                  </p:childTnLst>
                                </p:cTn>
                              </p:par>
                              <p:par>
                                <p:cTn id="40" presetID="53" presetClass="entr" presetSubtype="16" fill="hold" grpId="0" nodeType="withEffect">
                                  <p:stCondLst>
                                    <p:cond delay="20"/>
                                  </p:stCondLst>
                                  <p:childTnLst>
                                    <p:set>
                                      <p:cBhvr>
                                        <p:cTn id="41" dur="1" fill="hold">
                                          <p:stCondLst>
                                            <p:cond delay="0"/>
                                          </p:stCondLst>
                                        </p:cTn>
                                        <p:tgtEl>
                                          <p:spTgt spid="43"/>
                                        </p:tgtEl>
                                        <p:attrNameLst>
                                          <p:attrName>style.visibility</p:attrName>
                                        </p:attrNameLst>
                                      </p:cBhvr>
                                      <p:to>
                                        <p:strVal val="visible"/>
                                      </p:to>
                                    </p:set>
                                    <p:anim calcmode="lin" valueType="num">
                                      <p:cBhvr>
                                        <p:cTn id="42" dur="1000" fill="hold"/>
                                        <p:tgtEl>
                                          <p:spTgt spid="43"/>
                                        </p:tgtEl>
                                        <p:attrNameLst>
                                          <p:attrName>ppt_w</p:attrName>
                                        </p:attrNameLst>
                                      </p:cBhvr>
                                      <p:tavLst>
                                        <p:tav tm="0">
                                          <p:val>
                                            <p:fltVal val="0"/>
                                          </p:val>
                                        </p:tav>
                                        <p:tav tm="100000">
                                          <p:val>
                                            <p:strVal val="#ppt_w"/>
                                          </p:val>
                                        </p:tav>
                                      </p:tavLst>
                                    </p:anim>
                                    <p:anim calcmode="lin" valueType="num">
                                      <p:cBhvr>
                                        <p:cTn id="43" dur="1000" fill="hold"/>
                                        <p:tgtEl>
                                          <p:spTgt spid="43"/>
                                        </p:tgtEl>
                                        <p:attrNameLst>
                                          <p:attrName>ppt_h</p:attrName>
                                        </p:attrNameLst>
                                      </p:cBhvr>
                                      <p:tavLst>
                                        <p:tav tm="0">
                                          <p:val>
                                            <p:fltVal val="0"/>
                                          </p:val>
                                        </p:tav>
                                        <p:tav tm="100000">
                                          <p:val>
                                            <p:strVal val="#ppt_h"/>
                                          </p:val>
                                        </p:tav>
                                      </p:tavLst>
                                    </p:anim>
                                    <p:animEffect transition="in" filter="fade">
                                      <p:cBhvr>
                                        <p:cTn id="44" dur="1000"/>
                                        <p:tgtEl>
                                          <p:spTgt spid="43"/>
                                        </p:tgtEl>
                                      </p:cBhvr>
                                    </p:animEffect>
                                  </p:childTnLst>
                                </p:cTn>
                              </p:par>
                            </p:childTnLst>
                          </p:cTn>
                        </p:par>
                        <p:par>
                          <p:cTn id="45" fill="hold">
                            <p:stCondLst>
                              <p:cond delay="2000"/>
                            </p:stCondLst>
                            <p:childTnLst>
                              <p:par>
                                <p:cTn id="46" presetID="53" presetClass="entr" presetSubtype="528"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anim calcmode="lin" valueType="num">
                                      <p:cBhvr>
                                        <p:cTn id="51" dur="500" fill="hold"/>
                                        <p:tgtEl>
                                          <p:spTgt spid="9"/>
                                        </p:tgtEl>
                                        <p:attrNameLst>
                                          <p:attrName>ppt_x</p:attrName>
                                        </p:attrNameLst>
                                      </p:cBhvr>
                                      <p:tavLst>
                                        <p:tav tm="0">
                                          <p:val>
                                            <p:fltVal val="0.5"/>
                                          </p:val>
                                        </p:tav>
                                        <p:tav tm="100000">
                                          <p:val>
                                            <p:strVal val="#ppt_x"/>
                                          </p:val>
                                        </p:tav>
                                      </p:tavLst>
                                    </p:anim>
                                    <p:anim calcmode="lin" valueType="num">
                                      <p:cBhvr>
                                        <p:cTn id="52" dur="500" fill="hold"/>
                                        <p:tgtEl>
                                          <p:spTgt spid="9"/>
                                        </p:tgtEl>
                                        <p:attrNameLst>
                                          <p:attrName>ppt_y</p:attrName>
                                        </p:attrNameLst>
                                      </p:cBhvr>
                                      <p:tavLst>
                                        <p:tav tm="0">
                                          <p:val>
                                            <p:fltVal val="0.5"/>
                                          </p:val>
                                        </p:tav>
                                        <p:tav tm="100000">
                                          <p:val>
                                            <p:strVal val="#ppt_y"/>
                                          </p:val>
                                        </p:tav>
                                      </p:tavLst>
                                    </p:anim>
                                  </p:childTnLst>
                                </p:cTn>
                              </p:par>
                            </p:childTnLst>
                          </p:cTn>
                        </p:par>
                        <p:par>
                          <p:cTn id="53" fill="hold">
                            <p:stCondLst>
                              <p:cond delay="2500"/>
                            </p:stCondLst>
                            <p:childTnLst>
                              <p:par>
                                <p:cTn id="54" presetID="53" presetClass="entr" presetSubtype="528"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anim calcmode="lin" valueType="num">
                                      <p:cBhvr>
                                        <p:cTn id="59" dur="500" fill="hold"/>
                                        <p:tgtEl>
                                          <p:spTgt spid="8"/>
                                        </p:tgtEl>
                                        <p:attrNameLst>
                                          <p:attrName>ppt_x</p:attrName>
                                        </p:attrNameLst>
                                      </p:cBhvr>
                                      <p:tavLst>
                                        <p:tav tm="0">
                                          <p:val>
                                            <p:fltVal val="0.5"/>
                                          </p:val>
                                        </p:tav>
                                        <p:tav tm="100000">
                                          <p:val>
                                            <p:strVal val="#ppt_x"/>
                                          </p:val>
                                        </p:tav>
                                      </p:tavLst>
                                    </p:anim>
                                    <p:anim calcmode="lin" valueType="num">
                                      <p:cBhvr>
                                        <p:cTn id="60" dur="500" fill="hold"/>
                                        <p:tgtEl>
                                          <p:spTgt spid="8"/>
                                        </p:tgtEl>
                                        <p:attrNameLst>
                                          <p:attrName>ppt_y</p:attrName>
                                        </p:attrNameLst>
                                      </p:cBhvr>
                                      <p:tavLst>
                                        <p:tav tm="0">
                                          <p:val>
                                            <p:fltVal val="0.5"/>
                                          </p:val>
                                        </p:tav>
                                        <p:tav tm="100000">
                                          <p:val>
                                            <p:strVal val="#ppt_y"/>
                                          </p:val>
                                        </p:tav>
                                      </p:tavLst>
                                    </p:anim>
                                  </p:childTnLst>
                                </p:cTn>
                              </p:par>
                            </p:childTnLst>
                          </p:cTn>
                        </p:par>
                        <p:par>
                          <p:cTn id="61" fill="hold">
                            <p:stCondLst>
                              <p:cond delay="3000"/>
                            </p:stCondLst>
                            <p:childTnLst>
                              <p:par>
                                <p:cTn id="62" presetID="53" presetClass="entr" presetSubtype="528" fill="hold" nodeType="after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ppt_w</p:attrName>
                                        </p:attrNameLst>
                                      </p:cBhvr>
                                      <p:tavLst>
                                        <p:tav tm="0">
                                          <p:val>
                                            <p:fltVal val="0"/>
                                          </p:val>
                                        </p:tav>
                                        <p:tav tm="100000">
                                          <p:val>
                                            <p:strVal val="#ppt_w"/>
                                          </p:val>
                                        </p:tav>
                                      </p:tavLst>
                                    </p:anim>
                                    <p:anim calcmode="lin" valueType="num">
                                      <p:cBhvr>
                                        <p:cTn id="65" dur="500" fill="hold"/>
                                        <p:tgtEl>
                                          <p:spTgt spid="13"/>
                                        </p:tgtEl>
                                        <p:attrNameLst>
                                          <p:attrName>ppt_h</p:attrName>
                                        </p:attrNameLst>
                                      </p:cBhvr>
                                      <p:tavLst>
                                        <p:tav tm="0">
                                          <p:val>
                                            <p:fltVal val="0"/>
                                          </p:val>
                                        </p:tav>
                                        <p:tav tm="100000">
                                          <p:val>
                                            <p:strVal val="#ppt_h"/>
                                          </p:val>
                                        </p:tav>
                                      </p:tavLst>
                                    </p:anim>
                                    <p:animEffect transition="in" filter="fade">
                                      <p:cBhvr>
                                        <p:cTn id="66" dur="500"/>
                                        <p:tgtEl>
                                          <p:spTgt spid="13"/>
                                        </p:tgtEl>
                                      </p:cBhvr>
                                    </p:animEffect>
                                    <p:anim calcmode="lin" valueType="num">
                                      <p:cBhvr>
                                        <p:cTn id="67" dur="500" fill="hold"/>
                                        <p:tgtEl>
                                          <p:spTgt spid="13"/>
                                        </p:tgtEl>
                                        <p:attrNameLst>
                                          <p:attrName>ppt_x</p:attrName>
                                        </p:attrNameLst>
                                      </p:cBhvr>
                                      <p:tavLst>
                                        <p:tav tm="0">
                                          <p:val>
                                            <p:fltVal val="0.5"/>
                                          </p:val>
                                        </p:tav>
                                        <p:tav tm="100000">
                                          <p:val>
                                            <p:strVal val="#ppt_x"/>
                                          </p:val>
                                        </p:tav>
                                      </p:tavLst>
                                    </p:anim>
                                    <p:anim calcmode="lin" valueType="num">
                                      <p:cBhvr>
                                        <p:cTn id="68" dur="500" fill="hold"/>
                                        <p:tgtEl>
                                          <p:spTgt spid="13"/>
                                        </p:tgtEl>
                                        <p:attrNameLst>
                                          <p:attrName>ppt_y</p:attrName>
                                        </p:attrNameLst>
                                      </p:cBhvr>
                                      <p:tavLst>
                                        <p:tav tm="0">
                                          <p:val>
                                            <p:fltVal val="0.5"/>
                                          </p:val>
                                        </p:tav>
                                        <p:tav tm="100000">
                                          <p:val>
                                            <p:strVal val="#ppt_y"/>
                                          </p:val>
                                        </p:tav>
                                      </p:tavLst>
                                    </p:anim>
                                  </p:childTnLst>
                                </p:cTn>
                              </p:par>
                            </p:childTnLst>
                          </p:cTn>
                        </p:par>
                        <p:par>
                          <p:cTn id="69" fill="hold">
                            <p:stCondLst>
                              <p:cond delay="3500"/>
                            </p:stCondLst>
                            <p:childTnLst>
                              <p:par>
                                <p:cTn id="70" presetID="53" presetClass="entr" presetSubtype="528" fill="hold" nodeType="after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p:cTn id="72" dur="500" fill="hold"/>
                                        <p:tgtEl>
                                          <p:spTgt spid="11"/>
                                        </p:tgtEl>
                                        <p:attrNameLst>
                                          <p:attrName>ppt_w</p:attrName>
                                        </p:attrNameLst>
                                      </p:cBhvr>
                                      <p:tavLst>
                                        <p:tav tm="0">
                                          <p:val>
                                            <p:fltVal val="0"/>
                                          </p:val>
                                        </p:tav>
                                        <p:tav tm="100000">
                                          <p:val>
                                            <p:strVal val="#ppt_w"/>
                                          </p:val>
                                        </p:tav>
                                      </p:tavLst>
                                    </p:anim>
                                    <p:anim calcmode="lin" valueType="num">
                                      <p:cBhvr>
                                        <p:cTn id="73" dur="500" fill="hold"/>
                                        <p:tgtEl>
                                          <p:spTgt spid="11"/>
                                        </p:tgtEl>
                                        <p:attrNameLst>
                                          <p:attrName>ppt_h</p:attrName>
                                        </p:attrNameLst>
                                      </p:cBhvr>
                                      <p:tavLst>
                                        <p:tav tm="0">
                                          <p:val>
                                            <p:fltVal val="0"/>
                                          </p:val>
                                        </p:tav>
                                        <p:tav tm="100000">
                                          <p:val>
                                            <p:strVal val="#ppt_h"/>
                                          </p:val>
                                        </p:tav>
                                      </p:tavLst>
                                    </p:anim>
                                    <p:animEffect transition="in" filter="fade">
                                      <p:cBhvr>
                                        <p:cTn id="74" dur="500"/>
                                        <p:tgtEl>
                                          <p:spTgt spid="11"/>
                                        </p:tgtEl>
                                      </p:cBhvr>
                                    </p:animEffect>
                                    <p:anim calcmode="lin" valueType="num">
                                      <p:cBhvr>
                                        <p:cTn id="75" dur="500" fill="hold"/>
                                        <p:tgtEl>
                                          <p:spTgt spid="11"/>
                                        </p:tgtEl>
                                        <p:attrNameLst>
                                          <p:attrName>ppt_x</p:attrName>
                                        </p:attrNameLst>
                                      </p:cBhvr>
                                      <p:tavLst>
                                        <p:tav tm="0">
                                          <p:val>
                                            <p:fltVal val="0.5"/>
                                          </p:val>
                                        </p:tav>
                                        <p:tav tm="100000">
                                          <p:val>
                                            <p:strVal val="#ppt_x"/>
                                          </p:val>
                                        </p:tav>
                                      </p:tavLst>
                                    </p:anim>
                                    <p:anim calcmode="lin" valueType="num">
                                      <p:cBhvr>
                                        <p:cTn id="76" dur="500" fill="hold"/>
                                        <p:tgtEl>
                                          <p:spTgt spid="11"/>
                                        </p:tgtEl>
                                        <p:attrNameLst>
                                          <p:attrName>ppt_y</p:attrName>
                                        </p:attrNameLst>
                                      </p:cBhvr>
                                      <p:tavLst>
                                        <p:tav tm="0">
                                          <p:val>
                                            <p:fltVal val="0.5"/>
                                          </p:val>
                                        </p:tav>
                                        <p:tav tm="100000">
                                          <p:val>
                                            <p:strVal val="#ppt_y"/>
                                          </p:val>
                                        </p:tav>
                                      </p:tavLst>
                                    </p:anim>
                                  </p:childTnLst>
                                </p:cTn>
                              </p:par>
                            </p:childTnLst>
                          </p:cTn>
                        </p:par>
                        <p:par>
                          <p:cTn id="77" fill="hold">
                            <p:stCondLst>
                              <p:cond delay="4000"/>
                            </p:stCondLst>
                            <p:childTnLst>
                              <p:par>
                                <p:cTn id="78" presetID="53" presetClass="entr" presetSubtype="528" fill="hold" nodeType="afterEffect">
                                  <p:stCondLst>
                                    <p:cond delay="0"/>
                                  </p:stCondLst>
                                  <p:childTnLst>
                                    <p:set>
                                      <p:cBhvr>
                                        <p:cTn id="79" dur="1" fill="hold">
                                          <p:stCondLst>
                                            <p:cond delay="0"/>
                                          </p:stCondLst>
                                        </p:cTn>
                                        <p:tgtEl>
                                          <p:spTgt spid="10"/>
                                        </p:tgtEl>
                                        <p:attrNameLst>
                                          <p:attrName>style.visibility</p:attrName>
                                        </p:attrNameLst>
                                      </p:cBhvr>
                                      <p:to>
                                        <p:strVal val="visible"/>
                                      </p:to>
                                    </p:set>
                                    <p:anim calcmode="lin" valueType="num">
                                      <p:cBhvr>
                                        <p:cTn id="80" dur="500" fill="hold"/>
                                        <p:tgtEl>
                                          <p:spTgt spid="10"/>
                                        </p:tgtEl>
                                        <p:attrNameLst>
                                          <p:attrName>ppt_w</p:attrName>
                                        </p:attrNameLst>
                                      </p:cBhvr>
                                      <p:tavLst>
                                        <p:tav tm="0">
                                          <p:val>
                                            <p:fltVal val="0"/>
                                          </p:val>
                                        </p:tav>
                                        <p:tav tm="100000">
                                          <p:val>
                                            <p:strVal val="#ppt_w"/>
                                          </p:val>
                                        </p:tav>
                                      </p:tavLst>
                                    </p:anim>
                                    <p:anim calcmode="lin" valueType="num">
                                      <p:cBhvr>
                                        <p:cTn id="81" dur="500" fill="hold"/>
                                        <p:tgtEl>
                                          <p:spTgt spid="10"/>
                                        </p:tgtEl>
                                        <p:attrNameLst>
                                          <p:attrName>ppt_h</p:attrName>
                                        </p:attrNameLst>
                                      </p:cBhvr>
                                      <p:tavLst>
                                        <p:tav tm="0">
                                          <p:val>
                                            <p:fltVal val="0"/>
                                          </p:val>
                                        </p:tav>
                                        <p:tav tm="100000">
                                          <p:val>
                                            <p:strVal val="#ppt_h"/>
                                          </p:val>
                                        </p:tav>
                                      </p:tavLst>
                                    </p:anim>
                                    <p:animEffect transition="in" filter="fade">
                                      <p:cBhvr>
                                        <p:cTn id="82" dur="500"/>
                                        <p:tgtEl>
                                          <p:spTgt spid="10"/>
                                        </p:tgtEl>
                                      </p:cBhvr>
                                    </p:animEffect>
                                    <p:anim calcmode="lin" valueType="num">
                                      <p:cBhvr>
                                        <p:cTn id="83" dur="500" fill="hold"/>
                                        <p:tgtEl>
                                          <p:spTgt spid="10"/>
                                        </p:tgtEl>
                                        <p:attrNameLst>
                                          <p:attrName>ppt_x</p:attrName>
                                        </p:attrNameLst>
                                      </p:cBhvr>
                                      <p:tavLst>
                                        <p:tav tm="0">
                                          <p:val>
                                            <p:fltVal val="0.5"/>
                                          </p:val>
                                        </p:tav>
                                        <p:tav tm="100000">
                                          <p:val>
                                            <p:strVal val="#ppt_x"/>
                                          </p:val>
                                        </p:tav>
                                      </p:tavLst>
                                    </p:anim>
                                    <p:anim calcmode="lin" valueType="num">
                                      <p:cBhvr>
                                        <p:cTn id="84" dur="500" fill="hold"/>
                                        <p:tgtEl>
                                          <p:spTgt spid="10"/>
                                        </p:tgtEl>
                                        <p:attrNameLst>
                                          <p:attrName>ppt_y</p:attrName>
                                        </p:attrNameLst>
                                      </p:cBhvr>
                                      <p:tavLst>
                                        <p:tav tm="0">
                                          <p:val>
                                            <p:fltVal val="0.5"/>
                                          </p:val>
                                        </p:tav>
                                        <p:tav tm="100000">
                                          <p:val>
                                            <p:strVal val="#ppt_y"/>
                                          </p:val>
                                        </p:tav>
                                      </p:tavLst>
                                    </p:anim>
                                  </p:childTnLst>
                                </p:cTn>
                              </p:par>
                              <p:par>
                                <p:cTn id="85" presetID="2" presetClass="entr" presetSubtype="4" decel="100000" fill="hold" grpId="0" nodeType="withEffect">
                                  <p:stCondLst>
                                    <p:cond delay="600"/>
                                  </p:stCondLst>
                                  <p:childTnLst>
                                    <p:set>
                                      <p:cBhvr>
                                        <p:cTn id="86" dur="1" fill="hold">
                                          <p:stCondLst>
                                            <p:cond delay="0"/>
                                          </p:stCondLst>
                                        </p:cTn>
                                        <p:tgtEl>
                                          <p:spTgt spid="41"/>
                                        </p:tgtEl>
                                        <p:attrNameLst>
                                          <p:attrName>style.visibility</p:attrName>
                                        </p:attrNameLst>
                                      </p:cBhvr>
                                      <p:to>
                                        <p:strVal val="visible"/>
                                      </p:to>
                                    </p:set>
                                    <p:anim calcmode="lin" valueType="num">
                                      <p:cBhvr additive="base">
                                        <p:cTn id="87" dur="1400" fill="hold"/>
                                        <p:tgtEl>
                                          <p:spTgt spid="41"/>
                                        </p:tgtEl>
                                        <p:attrNameLst>
                                          <p:attrName>ppt_x</p:attrName>
                                        </p:attrNameLst>
                                      </p:cBhvr>
                                      <p:tavLst>
                                        <p:tav tm="0">
                                          <p:val>
                                            <p:strVal val="#ppt_x"/>
                                          </p:val>
                                        </p:tav>
                                        <p:tav tm="100000">
                                          <p:val>
                                            <p:strVal val="#ppt_x"/>
                                          </p:val>
                                        </p:tav>
                                      </p:tavLst>
                                    </p:anim>
                                    <p:anim calcmode="lin" valueType="num">
                                      <p:cBhvr additive="base">
                                        <p:cTn id="88" dur="1400" fill="hold"/>
                                        <p:tgtEl>
                                          <p:spTgt spid="41"/>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80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1400" fill="hold"/>
                                        <p:tgtEl>
                                          <p:spTgt spid="45"/>
                                        </p:tgtEl>
                                        <p:attrNameLst>
                                          <p:attrName>ppt_x</p:attrName>
                                        </p:attrNameLst>
                                      </p:cBhvr>
                                      <p:tavLst>
                                        <p:tav tm="0">
                                          <p:val>
                                            <p:strVal val="#ppt_x"/>
                                          </p:val>
                                        </p:tav>
                                        <p:tav tm="100000">
                                          <p:val>
                                            <p:strVal val="#ppt_x"/>
                                          </p:val>
                                        </p:tav>
                                      </p:tavLst>
                                    </p:anim>
                                    <p:anim calcmode="lin" valueType="num">
                                      <p:cBhvr additive="base">
                                        <p:cTn id="92" dur="1400" fill="hold"/>
                                        <p:tgtEl>
                                          <p:spTgt spid="45"/>
                                        </p:tgtEl>
                                        <p:attrNameLst>
                                          <p:attrName>ppt_y</p:attrName>
                                        </p:attrNameLst>
                                      </p:cBhvr>
                                      <p:tavLst>
                                        <p:tav tm="0">
                                          <p:val>
                                            <p:strVal val="1+#ppt_h/2"/>
                                          </p:val>
                                        </p:tav>
                                        <p:tav tm="100000">
                                          <p:val>
                                            <p:strVal val="#ppt_y"/>
                                          </p:val>
                                        </p:tav>
                                      </p:tavLst>
                                    </p:anim>
                                  </p:childTnLst>
                                </p:cTn>
                              </p:par>
                              <p:par>
                                <p:cTn id="93" presetID="14" presetClass="entr" presetSubtype="10" fill="hold" grpId="0" nodeType="withEffect">
                                  <p:stCondLst>
                                    <p:cond delay="800"/>
                                  </p:stCondLst>
                                  <p:childTnLst>
                                    <p:set>
                                      <p:cBhvr>
                                        <p:cTn id="94" dur="1" fill="hold">
                                          <p:stCondLst>
                                            <p:cond delay="0"/>
                                          </p:stCondLst>
                                        </p:cTn>
                                        <p:tgtEl>
                                          <p:spTgt spid="49"/>
                                        </p:tgtEl>
                                        <p:attrNameLst>
                                          <p:attrName>style.visibility</p:attrName>
                                        </p:attrNameLst>
                                      </p:cBhvr>
                                      <p:to>
                                        <p:strVal val="visible"/>
                                      </p:to>
                                    </p:set>
                                    <p:animEffect transition="in" filter="randombar(horizontal)">
                                      <p:cBhvr>
                                        <p:cTn id="9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1" grpId="0" animBg="1"/>
      <p:bldP spid="45" grpId="0" animBg="1"/>
      <p:bldP spid="4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4_Office 主题">
  <a:themeElements>
    <a:clrScheme name="自定义 35">
      <a:dk1>
        <a:sysClr val="windowText" lastClr="000000"/>
      </a:dk1>
      <a:lt1>
        <a:sysClr val="window" lastClr="FFFFFF"/>
      </a:lt1>
      <a:dk2>
        <a:srgbClr val="44546A"/>
      </a:dk2>
      <a:lt2>
        <a:srgbClr val="E7E6E6"/>
      </a:lt2>
      <a:accent1>
        <a:srgbClr val="FF4343"/>
      </a:accent1>
      <a:accent2>
        <a:srgbClr val="FF0066"/>
      </a:accent2>
      <a:accent3>
        <a:srgbClr val="323F4F"/>
      </a:accent3>
      <a:accent4>
        <a:srgbClr val="44546A"/>
      </a:accent4>
      <a:accent5>
        <a:srgbClr val="0563C1"/>
      </a:accent5>
      <a:accent6>
        <a:srgbClr val="7F7F7F"/>
      </a:accent6>
      <a:hlink>
        <a:srgbClr val="0563C1"/>
      </a:hlink>
      <a:folHlink>
        <a:srgbClr val="954F72"/>
      </a:folHlink>
    </a:clrScheme>
    <a:fontScheme name="0eeb0j4j">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商务青蓝渐变">
      <a:dk1>
        <a:sysClr val="windowText" lastClr="000000"/>
      </a:dk1>
      <a:lt1>
        <a:sysClr val="window" lastClr="FFFFFF"/>
      </a:lt1>
      <a:dk2>
        <a:srgbClr val="44546A"/>
      </a:dk2>
      <a:lt2>
        <a:srgbClr val="E7E6E6"/>
      </a:lt2>
      <a:accent1>
        <a:srgbClr val="0078D2"/>
      </a:accent1>
      <a:accent2>
        <a:srgbClr val="119ABC"/>
      </a:accent2>
      <a:accent3>
        <a:srgbClr val="23BFA5"/>
      </a:accent3>
      <a:accent4>
        <a:srgbClr val="F5E67F"/>
      </a:accent4>
      <a:accent5>
        <a:srgbClr val="4472C4"/>
      </a:accent5>
      <a:accent6>
        <a:srgbClr val="70AD47"/>
      </a:accent6>
      <a:hlink>
        <a:srgbClr val="0563C1"/>
      </a:hlink>
      <a:folHlink>
        <a:srgbClr val="954F72"/>
      </a:folHlink>
    </a:clrScheme>
    <a:fontScheme name="Gesta Md 雅黑">
      <a:majorFont>
        <a:latin typeface="Gesta Md"/>
        <a:ea typeface="微软雅黑"/>
        <a:cs typeface=""/>
      </a:majorFont>
      <a:minorFont>
        <a:latin typeface="Gesta M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flip="none" rotWithShape="1">
          <a:gsLst>
            <a:gs pos="20000">
              <a:srgbClr val="FDFDFD"/>
            </a:gs>
            <a:gs pos="80000">
              <a:srgbClr val="E7E7E7">
                <a:lumMod val="60000"/>
                <a:lumOff val="40000"/>
              </a:srgbClr>
            </a:gs>
          </a:gsLst>
          <a:lin ang="13500000" scaled="1"/>
          <a:tileRect/>
        </a:gradFill>
        <a:ln w="9525">
          <a:gradFill flip="none" rotWithShape="1">
            <a:gsLst>
              <a:gs pos="40000">
                <a:schemeClr val="accent3"/>
              </a:gs>
              <a:gs pos="100000">
                <a:schemeClr val="accent1"/>
              </a:gs>
            </a:gsLst>
            <a:lin ang="2700000" scaled="1"/>
            <a:tileRect/>
          </a:gradFill>
        </a:ln>
        <a:effectLst>
          <a:outerShdw blurRad="330200" dist="190500" dir="3600000" algn="tl" rotWithShape="0">
            <a:prstClr val="black">
              <a:alpha val="15000"/>
            </a:prstClr>
          </a:outerShdw>
        </a:effectLst>
      </a:spPr>
      <a:bodyPr vert="horz" wrap="square" lIns="0" tIns="0" rIns="0" bIns="0" numCol="1" anchor="ctr" anchorCtr="0" compatLnSpc="1">
        <a:prstTxWarp prst="textNoShape">
          <a:avLst/>
        </a:prstTxWarp>
      </a:bodyPr>
      <a:lstStyle>
        <a:defPPr algn="ctr">
          <a:defRPr sz="1200" dirty="0">
            <a:solidFill>
              <a:srgbClr val="3F3F3F"/>
            </a:solidFill>
          </a:defRPr>
        </a:defPPr>
      </a:lstStyle>
    </a:spDef>
    <a:txDef>
      <a:spPr>
        <a:noFill/>
      </a:spPr>
      <a:bodyPr wrap="none" lIns="0" tIns="0" rIns="0" bIns="0"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Multicolor 10">
      <a:dk1>
        <a:sysClr val="windowText" lastClr="000000"/>
      </a:dk1>
      <a:lt1>
        <a:sysClr val="window" lastClr="FFFFFF"/>
      </a:lt1>
      <a:dk2>
        <a:srgbClr val="2D3847"/>
      </a:dk2>
      <a:lt2>
        <a:srgbClr val="111111"/>
      </a:lt2>
      <a:accent1>
        <a:srgbClr val="4BD1FB"/>
      </a:accent1>
      <a:accent2>
        <a:srgbClr val="107CD6"/>
      </a:accent2>
      <a:accent3>
        <a:srgbClr val="AA1BE3"/>
      </a:accent3>
      <a:accent4>
        <a:srgbClr val="E717CE"/>
      </a:accent4>
      <a:accent5>
        <a:srgbClr val="F94994"/>
      </a:accent5>
      <a:accent6>
        <a:srgbClr val="FB85B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lumMod val="9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3065</TotalTime>
  <Words>2573</Words>
  <Application>Microsoft Office PowerPoint</Application>
  <PresentationFormat>宽屏</PresentationFormat>
  <Paragraphs>403</Paragraphs>
  <Slides>29</Slides>
  <Notes>19</Notes>
  <HiddenSlides>0</HiddenSlides>
  <MMClips>0</MMClips>
  <ScaleCrop>false</ScaleCrop>
  <HeadingPairs>
    <vt:vector size="6" baseType="variant">
      <vt:variant>
        <vt:lpstr>已用的字体</vt:lpstr>
      </vt:variant>
      <vt:variant>
        <vt:i4>25</vt:i4>
      </vt:variant>
      <vt:variant>
        <vt:lpstr>主题</vt:lpstr>
      </vt:variant>
      <vt:variant>
        <vt:i4>5</vt:i4>
      </vt:variant>
      <vt:variant>
        <vt:lpstr>幻灯片标题</vt:lpstr>
      </vt:variant>
      <vt:variant>
        <vt:i4>29</vt:i4>
      </vt:variant>
    </vt:vector>
  </HeadingPairs>
  <TitlesOfParts>
    <vt:vector size="59" baseType="lpstr">
      <vt:lpstr>Advent Pro</vt:lpstr>
      <vt:lpstr>Avenir</vt:lpstr>
      <vt:lpstr>Gesta Md</vt:lpstr>
      <vt:lpstr>Gill Sans</vt:lpstr>
      <vt:lpstr>Mobitale Versalete</vt:lpstr>
      <vt:lpstr>Montserrat</vt:lpstr>
      <vt:lpstr>Nexa Light</vt:lpstr>
      <vt:lpstr>PingFangSC</vt:lpstr>
      <vt:lpstr>PingFangSC-Light</vt:lpstr>
      <vt:lpstr>等线</vt:lpstr>
      <vt:lpstr>等线 Light</vt:lpstr>
      <vt:lpstr>华文细黑</vt:lpstr>
      <vt:lpstr>微软雅黑</vt:lpstr>
      <vt:lpstr>微软雅黑 Light</vt:lpstr>
      <vt:lpstr>演示佛系体</vt:lpstr>
      <vt:lpstr>Arial</vt:lpstr>
      <vt:lpstr>Arial Black</vt:lpstr>
      <vt:lpstr>Calibri</vt:lpstr>
      <vt:lpstr>Calibri Light</vt:lpstr>
      <vt:lpstr>Century Gothic</vt:lpstr>
      <vt:lpstr>Open Sans</vt:lpstr>
      <vt:lpstr>Rage Italic</vt:lpstr>
      <vt:lpstr>Segoe UI Light</vt:lpstr>
      <vt:lpstr>Stencil</vt:lpstr>
      <vt:lpstr>Times New Roman</vt:lpstr>
      <vt:lpstr>Office 主题​​</vt:lpstr>
      <vt:lpstr>24_Office 主题</vt:lpstr>
      <vt:lpstr>Office 主题</vt:lpstr>
      <vt:lpstr>2_Office 主题</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王凌燕</dc:creator>
  <cp:lastModifiedBy>Wang Kehuan</cp:lastModifiedBy>
  <cp:revision>404</cp:revision>
  <dcterms:created xsi:type="dcterms:W3CDTF">2018-06-06T06:40:15Z</dcterms:created>
  <dcterms:modified xsi:type="dcterms:W3CDTF">2020-12-12T13:22:37Z</dcterms:modified>
</cp:coreProperties>
</file>